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332" r:id="rId2"/>
    <p:sldId id="2343" r:id="rId3"/>
    <p:sldId id="258" r:id="rId4"/>
    <p:sldId id="2306" r:id="rId5"/>
    <p:sldId id="2344" r:id="rId6"/>
    <p:sldId id="2350" r:id="rId7"/>
    <p:sldId id="2346" r:id="rId8"/>
    <p:sldId id="2348" r:id="rId9"/>
    <p:sldId id="2351" r:id="rId10"/>
    <p:sldId id="2354" r:id="rId11"/>
    <p:sldId id="2355" r:id="rId12"/>
    <p:sldId id="2356" r:id="rId13"/>
    <p:sldId id="2339" r:id="rId14"/>
    <p:sldId id="2352" r:id="rId15"/>
    <p:sldId id="2349" r:id="rId16"/>
    <p:sldId id="2353" r:id="rId17"/>
    <p:sldId id="2119" r:id="rId18"/>
  </p:sldIdLst>
  <p:sldSz cx="12192000" cy="6858000"/>
  <p:notesSz cx="6858000" cy="9144000"/>
  <p:embeddedFontLst>
    <p:embeddedFont>
      <p:font typeface="Archivo" panose="020B0503020202020B04" pitchFamily="34" charset="77"/>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Montserrat" pitchFamily="2" charset="77"/>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B4812-6850-8320-5A8E-B38768EB5910}" name="Kyler Phillips" initials="KP" userId="S::kphillips@thornrun.com::e19e5108-15a8-49df-9bbe-8626f08d2fd5" providerId="AD"/>
  <p188:author id="{D7D3FDD5-F6BA-59BF-2964-98D0BB8FEB98}" name="Brittany Argote" initials="BA" userId="S::bargote@thornrun.com::14eecf68-a578-40e3-9165-37d0d19327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11000"/>
    <a:srgbClr val="FFFFFF"/>
    <a:srgbClr val="303030"/>
    <a:srgbClr val="E7E6E6"/>
    <a:srgbClr val="AFABAB"/>
    <a:srgbClr val="182C5B"/>
    <a:srgbClr val="BFBFBF"/>
    <a:srgbClr val="FFF8F7"/>
    <a:srgbClr val="385B57"/>
    <a:srgbClr val="398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C419F-19D5-9D4D-A37B-1FDF3CD4D7D6}" v="3" dt="2022-09-21T13:16:09.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2"/>
  </p:normalViewPr>
  <p:slideViewPr>
    <p:cSldViewPr snapToGrid="0" showGuides="1">
      <p:cViewPr varScale="1">
        <p:scale>
          <a:sx n="120" d="100"/>
          <a:sy n="120" d="100"/>
        </p:scale>
        <p:origin x="256" y="176"/>
      </p:cViewPr>
      <p:guideLst>
        <p:guide orient="horz" pos="4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microsoft.com/office/2018/10/relationships/authors" Target="authors.xml"/><Relationship Id="rId20" Type="http://schemas.openxmlformats.org/officeDocument/2006/relationships/font" Target="fonts/font1.fntdata"/><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Argote" userId="14eecf68-a578-40e3-9165-37d0d1932775" providerId="ADAL" clId="{DD2C419F-19D5-9D4D-A37B-1FDF3CD4D7D6}"/>
    <pc:docChg chg="custSel addSld modSld">
      <pc:chgData name="Brittany Argote" userId="14eecf68-a578-40e3-9165-37d0d1932775" providerId="ADAL" clId="{DD2C419F-19D5-9D4D-A37B-1FDF3CD4D7D6}" dt="2022-09-21T13:16:09.615" v="246"/>
      <pc:docMkLst>
        <pc:docMk/>
      </pc:docMkLst>
      <pc:sldChg chg="modSp mod">
        <pc:chgData name="Brittany Argote" userId="14eecf68-a578-40e3-9165-37d0d1932775" providerId="ADAL" clId="{DD2C419F-19D5-9D4D-A37B-1FDF3CD4D7D6}" dt="2022-09-21T13:15:58.492" v="243" actId="255"/>
        <pc:sldMkLst>
          <pc:docMk/>
          <pc:sldMk cId="489862199" sldId="258"/>
        </pc:sldMkLst>
        <pc:spChg chg="mod">
          <ac:chgData name="Brittany Argote" userId="14eecf68-a578-40e3-9165-37d0d1932775" providerId="ADAL" clId="{DD2C419F-19D5-9D4D-A37B-1FDF3CD4D7D6}" dt="2022-09-21T13:15:58.492" v="243" actId="255"/>
          <ac:spMkLst>
            <pc:docMk/>
            <pc:sldMk cId="489862199" sldId="258"/>
            <ac:spMk id="14" creationId="{40E1C5EC-454C-190A-A50E-4BC1DBF104F2}"/>
          </ac:spMkLst>
        </pc:spChg>
      </pc:sldChg>
      <pc:sldChg chg="modSp">
        <pc:chgData name="Brittany Argote" userId="14eecf68-a578-40e3-9165-37d0d1932775" providerId="ADAL" clId="{DD2C419F-19D5-9D4D-A37B-1FDF3CD4D7D6}" dt="2022-09-21T13:16:06.851" v="245" actId="1076"/>
        <pc:sldMkLst>
          <pc:docMk/>
          <pc:sldMk cId="1580592186" sldId="2355"/>
        </pc:sldMkLst>
        <pc:picChg chg="mod">
          <ac:chgData name="Brittany Argote" userId="14eecf68-a578-40e3-9165-37d0d1932775" providerId="ADAL" clId="{DD2C419F-19D5-9D4D-A37B-1FDF3CD4D7D6}" dt="2022-09-21T13:16:06.851" v="245" actId="1076"/>
          <ac:picMkLst>
            <pc:docMk/>
            <pc:sldMk cId="1580592186" sldId="2355"/>
            <ac:picMk id="6" creationId="{62764D55-9B2E-978D-1E00-79101FD7B45E}"/>
          </ac:picMkLst>
        </pc:picChg>
      </pc:sldChg>
      <pc:sldChg chg="addSp modSp new mod">
        <pc:chgData name="Brittany Argote" userId="14eecf68-a578-40e3-9165-37d0d1932775" providerId="ADAL" clId="{DD2C419F-19D5-9D4D-A37B-1FDF3CD4D7D6}" dt="2022-09-21T13:16:09.615" v="246"/>
        <pc:sldMkLst>
          <pc:docMk/>
          <pc:sldMk cId="2763928613" sldId="2356"/>
        </pc:sldMkLst>
        <pc:spChg chg="mod">
          <ac:chgData name="Brittany Argote" userId="14eecf68-a578-40e3-9165-37d0d1932775" providerId="ADAL" clId="{DD2C419F-19D5-9D4D-A37B-1FDF3CD4D7D6}" dt="2022-09-21T13:05:11.976" v="8" actId="1076"/>
          <ac:spMkLst>
            <pc:docMk/>
            <pc:sldMk cId="2763928613" sldId="2356"/>
            <ac:spMk id="2" creationId="{5605922E-6188-820C-1A6A-F4BF81ADFB63}"/>
          </ac:spMkLst>
        </pc:spChg>
        <pc:spChg chg="mod">
          <ac:chgData name="Brittany Argote" userId="14eecf68-a578-40e3-9165-37d0d1932775" providerId="ADAL" clId="{DD2C419F-19D5-9D4D-A37B-1FDF3CD4D7D6}" dt="2022-09-21T13:13:52.437" v="234" actId="20577"/>
          <ac:spMkLst>
            <pc:docMk/>
            <pc:sldMk cId="2763928613" sldId="2356"/>
            <ac:spMk id="3" creationId="{5DCB0D25-5197-9D5B-9B23-3F02E5EA816C}"/>
          </ac:spMkLst>
        </pc:spChg>
        <pc:picChg chg="add mod">
          <ac:chgData name="Brittany Argote" userId="14eecf68-a578-40e3-9165-37d0d1932775" providerId="ADAL" clId="{DD2C419F-19D5-9D4D-A37B-1FDF3CD4D7D6}" dt="2022-09-21T13:16:09.615" v="246"/>
          <ac:picMkLst>
            <pc:docMk/>
            <pc:sldMk cId="2763928613" sldId="2356"/>
            <ac:picMk id="4" creationId="{5D47D7A3-0EB0-39AB-365F-6D2D4570182B}"/>
          </ac:picMkLst>
        </pc:picChg>
      </pc:sldChg>
    </pc:docChg>
  </pc:docChgLst>
  <pc:docChgLst>
    <pc:chgData name="Brittany Argote" userId="14eecf68-a578-40e3-9165-37d0d1932775" providerId="ADAL" clId="{3FAAD21E-08FD-734C-A9D9-54FBFC20AD5D}"/>
    <pc:docChg chg="undo redo custSel addSld delSld modSld sldOrd">
      <pc:chgData name="Brittany Argote" userId="14eecf68-a578-40e3-9165-37d0d1932775" providerId="ADAL" clId="{3FAAD21E-08FD-734C-A9D9-54FBFC20AD5D}" dt="2022-08-31T16:00:58.675" v="3491" actId="1035"/>
      <pc:docMkLst>
        <pc:docMk/>
      </pc:docMkLst>
      <pc:sldChg chg="addSp delSp modSp mod ord">
        <pc:chgData name="Brittany Argote" userId="14eecf68-a578-40e3-9165-37d0d1932775" providerId="ADAL" clId="{3FAAD21E-08FD-734C-A9D9-54FBFC20AD5D}" dt="2022-08-31T15:57:39.954" v="3376" actId="20577"/>
        <pc:sldMkLst>
          <pc:docMk/>
          <pc:sldMk cId="489862199" sldId="258"/>
        </pc:sldMkLst>
        <pc:spChg chg="mod">
          <ac:chgData name="Brittany Argote" userId="14eecf68-a578-40e3-9165-37d0d1932775" providerId="ADAL" clId="{3FAAD21E-08FD-734C-A9D9-54FBFC20AD5D}" dt="2022-08-29T18:35:10.625" v="232" actId="20577"/>
          <ac:spMkLst>
            <pc:docMk/>
            <pc:sldMk cId="489862199" sldId="258"/>
            <ac:spMk id="2" creationId="{B4FBAF8F-8578-BA38-487D-349F8C9AF96E}"/>
          </ac:spMkLst>
        </pc:spChg>
        <pc:spChg chg="del">
          <ac:chgData name="Brittany Argote" userId="14eecf68-a578-40e3-9165-37d0d1932775" providerId="ADAL" clId="{3FAAD21E-08FD-734C-A9D9-54FBFC20AD5D}" dt="2022-08-29T18:34:31.418" v="185" actId="478"/>
          <ac:spMkLst>
            <pc:docMk/>
            <pc:sldMk cId="489862199" sldId="258"/>
            <ac:spMk id="12" creationId="{FA0B03EE-C86B-3506-F093-EB2D9D89AC9E}"/>
          </ac:spMkLst>
        </pc:spChg>
        <pc:spChg chg="del">
          <ac:chgData name="Brittany Argote" userId="14eecf68-a578-40e3-9165-37d0d1932775" providerId="ADAL" clId="{3FAAD21E-08FD-734C-A9D9-54FBFC20AD5D}" dt="2022-08-29T18:34:33.693" v="186" actId="478"/>
          <ac:spMkLst>
            <pc:docMk/>
            <pc:sldMk cId="489862199" sldId="258"/>
            <ac:spMk id="13" creationId="{0BE0DA1C-F94B-477D-7D6F-A9D161547500}"/>
          </ac:spMkLst>
        </pc:spChg>
        <pc:spChg chg="add mod">
          <ac:chgData name="Brittany Argote" userId="14eecf68-a578-40e3-9165-37d0d1932775" providerId="ADAL" clId="{3FAAD21E-08FD-734C-A9D9-54FBFC20AD5D}" dt="2022-08-30T20:31:00.550" v="1306" actId="1076"/>
          <ac:spMkLst>
            <pc:docMk/>
            <pc:sldMk cId="489862199" sldId="258"/>
            <ac:spMk id="13" creationId="{543A009D-A2EE-F495-F614-5B793249633F}"/>
          </ac:spMkLst>
        </pc:spChg>
        <pc:spChg chg="add mod">
          <ac:chgData name="Brittany Argote" userId="14eecf68-a578-40e3-9165-37d0d1932775" providerId="ADAL" clId="{3FAAD21E-08FD-734C-A9D9-54FBFC20AD5D}" dt="2022-08-31T15:57:39.954" v="3376" actId="20577"/>
          <ac:spMkLst>
            <pc:docMk/>
            <pc:sldMk cId="489862199" sldId="258"/>
            <ac:spMk id="14" creationId="{40E1C5EC-454C-190A-A50E-4BC1DBF104F2}"/>
          </ac:spMkLst>
        </pc:spChg>
        <pc:spChg chg="add mod">
          <ac:chgData name="Brittany Argote" userId="14eecf68-a578-40e3-9165-37d0d1932775" providerId="ADAL" clId="{3FAAD21E-08FD-734C-A9D9-54FBFC20AD5D}" dt="2022-08-30T20:31:06.209" v="1307" actId="1076"/>
          <ac:spMkLst>
            <pc:docMk/>
            <pc:sldMk cId="489862199" sldId="258"/>
            <ac:spMk id="15" creationId="{E6257FCB-CFBA-89F6-2D1A-EBB8F9944EFB}"/>
          </ac:spMkLst>
        </pc:spChg>
        <pc:spChg chg="add del mod">
          <ac:chgData name="Brittany Argote" userId="14eecf68-a578-40e3-9165-37d0d1932775" providerId="ADAL" clId="{3FAAD21E-08FD-734C-A9D9-54FBFC20AD5D}" dt="2022-08-30T20:30:45.878" v="1302" actId="478"/>
          <ac:spMkLst>
            <pc:docMk/>
            <pc:sldMk cId="489862199" sldId="258"/>
            <ac:spMk id="16" creationId="{6E0C7296-2B61-3D47-F054-ED276BE12890}"/>
          </ac:spMkLst>
        </pc:spChg>
        <pc:spChg chg="del">
          <ac:chgData name="Brittany Argote" userId="14eecf68-a578-40e3-9165-37d0d1932775" providerId="ADAL" clId="{3FAAD21E-08FD-734C-A9D9-54FBFC20AD5D}" dt="2022-08-29T18:34:29.598" v="184" actId="478"/>
          <ac:spMkLst>
            <pc:docMk/>
            <pc:sldMk cId="489862199" sldId="258"/>
            <ac:spMk id="17" creationId="{7D8987B1-2391-7752-2A6C-6E587566B0A0}"/>
          </ac:spMkLst>
        </pc:spChg>
        <pc:spChg chg="mod">
          <ac:chgData name="Brittany Argote" userId="14eecf68-a578-40e3-9165-37d0d1932775" providerId="ADAL" clId="{3FAAD21E-08FD-734C-A9D9-54FBFC20AD5D}" dt="2022-08-30T20:30:51.700" v="1304"/>
          <ac:spMkLst>
            <pc:docMk/>
            <pc:sldMk cId="489862199" sldId="258"/>
            <ac:spMk id="18" creationId="{BC27073A-FD22-CE8C-173F-C790277F18FF}"/>
          </ac:spMkLst>
        </pc:spChg>
        <pc:spChg chg="mod">
          <ac:chgData name="Brittany Argote" userId="14eecf68-a578-40e3-9165-37d0d1932775" providerId="ADAL" clId="{3FAAD21E-08FD-734C-A9D9-54FBFC20AD5D}" dt="2022-08-30T20:30:51.700" v="1304"/>
          <ac:spMkLst>
            <pc:docMk/>
            <pc:sldMk cId="489862199" sldId="258"/>
            <ac:spMk id="19" creationId="{50D4E8A2-6942-87FF-3497-1D668FF28E83}"/>
          </ac:spMkLst>
        </pc:spChg>
        <pc:spChg chg="del">
          <ac:chgData name="Brittany Argote" userId="14eecf68-a578-40e3-9165-37d0d1932775" providerId="ADAL" clId="{3FAAD21E-08FD-734C-A9D9-54FBFC20AD5D}" dt="2022-08-29T18:34:33.693" v="186" actId="478"/>
          <ac:spMkLst>
            <pc:docMk/>
            <pc:sldMk cId="489862199" sldId="258"/>
            <ac:spMk id="21" creationId="{A53A5D2D-7EB9-F847-0392-3F96190AEF76}"/>
          </ac:spMkLst>
        </pc:spChg>
        <pc:spChg chg="mod">
          <ac:chgData name="Brittany Argote" userId="14eecf68-a578-40e3-9165-37d0d1932775" providerId="ADAL" clId="{3FAAD21E-08FD-734C-A9D9-54FBFC20AD5D}" dt="2022-08-30T20:30:51.700" v="1304"/>
          <ac:spMkLst>
            <pc:docMk/>
            <pc:sldMk cId="489862199" sldId="258"/>
            <ac:spMk id="21" creationId="{C6C79FBC-48AC-9C45-DBF1-ED022DA918A5}"/>
          </ac:spMkLst>
        </pc:spChg>
        <pc:spChg chg="mod">
          <ac:chgData name="Brittany Argote" userId="14eecf68-a578-40e3-9165-37d0d1932775" providerId="ADAL" clId="{3FAAD21E-08FD-734C-A9D9-54FBFC20AD5D}" dt="2022-08-30T20:30:51.700" v="1304"/>
          <ac:spMkLst>
            <pc:docMk/>
            <pc:sldMk cId="489862199" sldId="258"/>
            <ac:spMk id="22" creationId="{080BE884-EF76-6A21-56DF-375C095D3359}"/>
          </ac:spMkLst>
        </pc:spChg>
        <pc:spChg chg="del">
          <ac:chgData name="Brittany Argote" userId="14eecf68-a578-40e3-9165-37d0d1932775" providerId="ADAL" clId="{3FAAD21E-08FD-734C-A9D9-54FBFC20AD5D}" dt="2022-08-29T18:34:33.693" v="186" actId="478"/>
          <ac:spMkLst>
            <pc:docMk/>
            <pc:sldMk cId="489862199" sldId="258"/>
            <ac:spMk id="22" creationId="{2A9E4E26-A003-5D0C-5DF1-E3B966631B01}"/>
          </ac:spMkLst>
        </pc:spChg>
        <pc:spChg chg="del">
          <ac:chgData name="Brittany Argote" userId="14eecf68-a578-40e3-9165-37d0d1932775" providerId="ADAL" clId="{3FAAD21E-08FD-734C-A9D9-54FBFC20AD5D}" dt="2022-08-29T18:34:33.693" v="186" actId="478"/>
          <ac:spMkLst>
            <pc:docMk/>
            <pc:sldMk cId="489862199" sldId="258"/>
            <ac:spMk id="23" creationId="{89589A8E-46FE-4F21-6CC6-8ABC11655640}"/>
          </ac:spMkLst>
        </pc:spChg>
        <pc:spChg chg="mod">
          <ac:chgData name="Brittany Argote" userId="14eecf68-a578-40e3-9165-37d0d1932775" providerId="ADAL" clId="{3FAAD21E-08FD-734C-A9D9-54FBFC20AD5D}" dt="2022-08-30T20:30:51.700" v="1304"/>
          <ac:spMkLst>
            <pc:docMk/>
            <pc:sldMk cId="489862199" sldId="258"/>
            <ac:spMk id="23" creationId="{AD1690AD-DAB4-15DF-800A-18BF9505F640}"/>
          </ac:spMkLst>
        </pc:spChg>
        <pc:spChg chg="mod">
          <ac:chgData name="Brittany Argote" userId="14eecf68-a578-40e3-9165-37d0d1932775" providerId="ADAL" clId="{3FAAD21E-08FD-734C-A9D9-54FBFC20AD5D}" dt="2022-08-30T20:30:51.700" v="1304"/>
          <ac:spMkLst>
            <pc:docMk/>
            <pc:sldMk cId="489862199" sldId="258"/>
            <ac:spMk id="24" creationId="{F3FDADA5-80FE-DBEB-EDA0-CE570B8D4186}"/>
          </ac:spMkLst>
        </pc:spChg>
        <pc:spChg chg="mod">
          <ac:chgData name="Brittany Argote" userId="14eecf68-a578-40e3-9165-37d0d1932775" providerId="ADAL" clId="{3FAAD21E-08FD-734C-A9D9-54FBFC20AD5D}" dt="2022-08-30T20:30:51.700" v="1304"/>
          <ac:spMkLst>
            <pc:docMk/>
            <pc:sldMk cId="489862199" sldId="258"/>
            <ac:spMk id="25" creationId="{1C341763-B23B-FD85-0FC5-718F1EBBAE27}"/>
          </ac:spMkLst>
        </pc:spChg>
        <pc:spChg chg="add del mod">
          <ac:chgData name="Brittany Argote" userId="14eecf68-a578-40e3-9165-37d0d1932775" providerId="ADAL" clId="{3FAAD21E-08FD-734C-A9D9-54FBFC20AD5D}" dt="2022-08-30T20:28:36.603" v="1293" actId="478"/>
          <ac:spMkLst>
            <pc:docMk/>
            <pc:sldMk cId="489862199" sldId="258"/>
            <ac:spMk id="25" creationId="{55781831-3F6F-102C-12C3-FAB6A5F7859F}"/>
          </ac:spMkLst>
        </pc:spChg>
        <pc:spChg chg="del mod">
          <ac:chgData name="Brittany Argote" userId="14eecf68-a578-40e3-9165-37d0d1932775" providerId="ADAL" clId="{3FAAD21E-08FD-734C-A9D9-54FBFC20AD5D}" dt="2022-08-30T20:22:46.129" v="1043" actId="478"/>
          <ac:spMkLst>
            <pc:docMk/>
            <pc:sldMk cId="489862199" sldId="258"/>
            <ac:spMk id="36" creationId="{A38F4BC0-F5F5-B1C3-3B84-09D0704EE0D8}"/>
          </ac:spMkLst>
        </pc:spChg>
        <pc:spChg chg="del mod">
          <ac:chgData name="Brittany Argote" userId="14eecf68-a578-40e3-9165-37d0d1932775" providerId="ADAL" clId="{3FAAD21E-08FD-734C-A9D9-54FBFC20AD5D}" dt="2022-08-30T20:22:40.791" v="1042" actId="478"/>
          <ac:spMkLst>
            <pc:docMk/>
            <pc:sldMk cId="489862199" sldId="258"/>
            <ac:spMk id="38" creationId="{424185EB-7E03-A5CE-F13C-CD2D77C3D445}"/>
          </ac:spMkLst>
        </pc:spChg>
        <pc:spChg chg="del mod">
          <ac:chgData name="Brittany Argote" userId="14eecf68-a578-40e3-9165-37d0d1932775" providerId="ADAL" clId="{3FAAD21E-08FD-734C-A9D9-54FBFC20AD5D}" dt="2022-08-29T18:35:28.099" v="236" actId="478"/>
          <ac:spMkLst>
            <pc:docMk/>
            <pc:sldMk cId="489862199" sldId="258"/>
            <ac:spMk id="40" creationId="{BB34814B-89D8-8D3A-9281-CD2A775CE013}"/>
          </ac:spMkLst>
        </pc:spChg>
        <pc:spChg chg="del">
          <ac:chgData name="Brittany Argote" userId="14eecf68-a578-40e3-9165-37d0d1932775" providerId="ADAL" clId="{3FAAD21E-08FD-734C-A9D9-54FBFC20AD5D}" dt="2022-08-29T18:34:36.980" v="187" actId="478"/>
          <ac:spMkLst>
            <pc:docMk/>
            <pc:sldMk cId="489862199" sldId="258"/>
            <ac:spMk id="44" creationId="{AF952375-626F-6037-02BD-1F4D83ED4EEB}"/>
          </ac:spMkLst>
        </pc:spChg>
        <pc:spChg chg="del">
          <ac:chgData name="Brittany Argote" userId="14eecf68-a578-40e3-9165-37d0d1932775" providerId="ADAL" clId="{3FAAD21E-08FD-734C-A9D9-54FBFC20AD5D}" dt="2022-08-29T18:34:36.980" v="187" actId="478"/>
          <ac:spMkLst>
            <pc:docMk/>
            <pc:sldMk cId="489862199" sldId="258"/>
            <ac:spMk id="46" creationId="{4EF93A12-3A49-7FB4-4723-7A3C46E2103F}"/>
          </ac:spMkLst>
        </pc:spChg>
        <pc:spChg chg="del">
          <ac:chgData name="Brittany Argote" userId="14eecf68-a578-40e3-9165-37d0d1932775" providerId="ADAL" clId="{3FAAD21E-08FD-734C-A9D9-54FBFC20AD5D}" dt="2022-08-29T18:34:36.980" v="187" actId="478"/>
          <ac:spMkLst>
            <pc:docMk/>
            <pc:sldMk cId="489862199" sldId="258"/>
            <ac:spMk id="48" creationId="{51384514-67DC-8344-4A5C-6853E6D3476B}"/>
          </ac:spMkLst>
        </pc:spChg>
        <pc:spChg chg="del">
          <ac:chgData name="Brittany Argote" userId="14eecf68-a578-40e3-9165-37d0d1932775" providerId="ADAL" clId="{3FAAD21E-08FD-734C-A9D9-54FBFC20AD5D}" dt="2022-08-29T18:34:36.980" v="187" actId="478"/>
          <ac:spMkLst>
            <pc:docMk/>
            <pc:sldMk cId="489862199" sldId="258"/>
            <ac:spMk id="51" creationId="{E3F578E0-2C4A-D003-6503-BA2994CA094D}"/>
          </ac:spMkLst>
        </pc:spChg>
        <pc:spChg chg="del">
          <ac:chgData name="Brittany Argote" userId="14eecf68-a578-40e3-9165-37d0d1932775" providerId="ADAL" clId="{3FAAD21E-08FD-734C-A9D9-54FBFC20AD5D}" dt="2022-08-29T18:34:36.980" v="187" actId="478"/>
          <ac:spMkLst>
            <pc:docMk/>
            <pc:sldMk cId="489862199" sldId="258"/>
            <ac:spMk id="53" creationId="{AD9E2917-1494-5245-5BAF-3DE06C27FFDF}"/>
          </ac:spMkLst>
        </pc:spChg>
        <pc:spChg chg="del">
          <ac:chgData name="Brittany Argote" userId="14eecf68-a578-40e3-9165-37d0d1932775" providerId="ADAL" clId="{3FAAD21E-08FD-734C-A9D9-54FBFC20AD5D}" dt="2022-08-29T18:34:36.980" v="187" actId="478"/>
          <ac:spMkLst>
            <pc:docMk/>
            <pc:sldMk cId="489862199" sldId="258"/>
            <ac:spMk id="55" creationId="{88E74C3D-31F5-4EEB-9DCB-F6B3874F7A4F}"/>
          </ac:spMkLst>
        </pc:spChg>
        <pc:spChg chg="del mod">
          <ac:chgData name="Brittany Argote" userId="14eecf68-a578-40e3-9165-37d0d1932775" providerId="ADAL" clId="{3FAAD21E-08FD-734C-A9D9-54FBFC20AD5D}" dt="2022-08-30T20:25:24.646" v="1177" actId="478"/>
          <ac:spMkLst>
            <pc:docMk/>
            <pc:sldMk cId="489862199" sldId="258"/>
            <ac:spMk id="69" creationId="{BDADCF02-DE3B-978E-CCC9-E332E2D5D124}"/>
          </ac:spMkLst>
        </pc:spChg>
        <pc:spChg chg="mod">
          <ac:chgData name="Brittany Argote" userId="14eecf68-a578-40e3-9165-37d0d1932775" providerId="ADAL" clId="{3FAAD21E-08FD-734C-A9D9-54FBFC20AD5D}" dt="2022-08-29T18:36:24.192" v="245" actId="122"/>
          <ac:spMkLst>
            <pc:docMk/>
            <pc:sldMk cId="489862199" sldId="258"/>
            <ac:spMk id="74" creationId="{3F9F7F7A-427C-27EC-DB3E-CCE71CEF7CC8}"/>
          </ac:spMkLst>
        </pc:spChg>
        <pc:grpChg chg="add mod">
          <ac:chgData name="Brittany Argote" userId="14eecf68-a578-40e3-9165-37d0d1932775" providerId="ADAL" clId="{3FAAD21E-08FD-734C-A9D9-54FBFC20AD5D}" dt="2022-08-30T20:31:10.179" v="1308" actId="1076"/>
          <ac:grpSpMkLst>
            <pc:docMk/>
            <pc:sldMk cId="489862199" sldId="258"/>
            <ac:grpSpMk id="17" creationId="{23ABAA84-DF69-A211-D765-10AC89137CF6}"/>
          </ac:grpSpMkLst>
        </pc:grpChg>
        <pc:grpChg chg="del mod">
          <ac:chgData name="Brittany Argote" userId="14eecf68-a578-40e3-9165-37d0d1932775" providerId="ADAL" clId="{3FAAD21E-08FD-734C-A9D9-54FBFC20AD5D}" dt="2022-08-29T18:35:29.698" v="237" actId="478"/>
          <ac:grpSpMkLst>
            <pc:docMk/>
            <pc:sldMk cId="489862199" sldId="258"/>
            <ac:grpSpMk id="80" creationId="{69738905-5987-12FE-2FA5-C5BC9796E0F1}"/>
          </ac:grpSpMkLst>
        </pc:grpChg>
        <pc:grpChg chg="del">
          <ac:chgData name="Brittany Argote" userId="14eecf68-a578-40e3-9165-37d0d1932775" providerId="ADAL" clId="{3FAAD21E-08FD-734C-A9D9-54FBFC20AD5D}" dt="2022-08-29T18:34:36.980" v="187" actId="478"/>
          <ac:grpSpMkLst>
            <pc:docMk/>
            <pc:sldMk cId="489862199" sldId="258"/>
            <ac:grpSpMk id="81" creationId="{FB9C8FF3-0338-F6E9-EF4C-C40B3FE6637E}"/>
          </ac:grpSpMkLst>
        </pc:grpChg>
        <pc:grpChg chg="del">
          <ac:chgData name="Brittany Argote" userId="14eecf68-a578-40e3-9165-37d0d1932775" providerId="ADAL" clId="{3FAAD21E-08FD-734C-A9D9-54FBFC20AD5D}" dt="2022-08-29T18:34:36.980" v="187" actId="478"/>
          <ac:grpSpMkLst>
            <pc:docMk/>
            <pc:sldMk cId="489862199" sldId="258"/>
            <ac:grpSpMk id="82" creationId="{1741288E-C721-565E-1828-56098DAC1014}"/>
          </ac:grpSpMkLst>
        </pc:grpChg>
        <pc:grpChg chg="del">
          <ac:chgData name="Brittany Argote" userId="14eecf68-a578-40e3-9165-37d0d1932775" providerId="ADAL" clId="{3FAAD21E-08FD-734C-A9D9-54FBFC20AD5D}" dt="2022-08-29T18:34:33.693" v="186" actId="478"/>
          <ac:grpSpMkLst>
            <pc:docMk/>
            <pc:sldMk cId="489862199" sldId="258"/>
            <ac:grpSpMk id="83" creationId="{4C75902F-4A17-1D7A-749C-B3293E5CFC30}"/>
          </ac:grpSpMkLst>
        </pc:grpChg>
        <pc:grpChg chg="del">
          <ac:chgData name="Brittany Argote" userId="14eecf68-a578-40e3-9165-37d0d1932775" providerId="ADAL" clId="{3FAAD21E-08FD-734C-A9D9-54FBFC20AD5D}" dt="2022-08-29T18:34:33.693" v="186" actId="478"/>
          <ac:grpSpMkLst>
            <pc:docMk/>
            <pc:sldMk cId="489862199" sldId="258"/>
            <ac:grpSpMk id="84" creationId="{B7F0CE40-B0EE-B263-4A80-F822DFA456E3}"/>
          </ac:grpSpMkLst>
        </pc:grpChg>
        <pc:picChg chg="add mod">
          <ac:chgData name="Brittany Argote" userId="14eecf68-a578-40e3-9165-37d0d1932775" providerId="ADAL" clId="{3FAAD21E-08FD-734C-A9D9-54FBFC20AD5D}" dt="2022-08-30T20:31:36.246" v="1313" actId="1076"/>
          <ac:picMkLst>
            <pc:docMk/>
            <pc:sldMk cId="489862199" sldId="258"/>
            <ac:picMk id="11" creationId="{7C322BE5-42D8-9813-499E-CD4DB785CD4E}"/>
          </ac:picMkLst>
        </pc:picChg>
        <pc:picChg chg="add mod">
          <ac:chgData name="Brittany Argote" userId="14eecf68-a578-40e3-9165-37d0d1932775" providerId="ADAL" clId="{3FAAD21E-08FD-734C-A9D9-54FBFC20AD5D}" dt="2022-08-30T20:30:23.282" v="1298" actId="1076"/>
          <ac:picMkLst>
            <pc:docMk/>
            <pc:sldMk cId="489862199" sldId="258"/>
            <ac:picMk id="12" creationId="{348A3E9D-0CB0-D48E-C638-827E610B8B7D}"/>
          </ac:picMkLst>
        </pc:picChg>
        <pc:picChg chg="add del mod">
          <ac:chgData name="Brittany Argote" userId="14eecf68-a578-40e3-9165-37d0d1932775" providerId="ADAL" clId="{3FAAD21E-08FD-734C-A9D9-54FBFC20AD5D}" dt="2022-08-30T20:28:08.626" v="1261" actId="478"/>
          <ac:picMkLst>
            <pc:docMk/>
            <pc:sldMk cId="489862199" sldId="258"/>
            <ac:picMk id="16" creationId="{361CFEC6-90A2-4F84-12AE-5DFCD95A191A}"/>
          </ac:picMkLst>
        </pc:picChg>
        <pc:picChg chg="add mod">
          <ac:chgData name="Brittany Argote" userId="14eecf68-a578-40e3-9165-37d0d1932775" providerId="ADAL" clId="{3FAAD21E-08FD-734C-A9D9-54FBFC20AD5D}" dt="2022-08-30T20:31:23.262" v="1310" actId="1076"/>
          <ac:picMkLst>
            <pc:docMk/>
            <pc:sldMk cId="489862199" sldId="258"/>
            <ac:picMk id="20" creationId="{B13FE704-69D7-FF5F-6630-A2F309A0ED26}"/>
          </ac:picMkLst>
        </pc:picChg>
        <pc:picChg chg="del">
          <ac:chgData name="Brittany Argote" userId="14eecf68-a578-40e3-9165-37d0d1932775" providerId="ADAL" clId="{3FAAD21E-08FD-734C-A9D9-54FBFC20AD5D}" dt="2022-08-29T18:34:36.980" v="187" actId="478"/>
          <ac:picMkLst>
            <pc:docMk/>
            <pc:sldMk cId="489862199" sldId="258"/>
            <ac:picMk id="85" creationId="{311CF778-939A-ECCE-BAE6-192CE4EDFF00}"/>
          </ac:picMkLst>
        </pc:picChg>
        <pc:picChg chg="del mod">
          <ac:chgData name="Brittany Argote" userId="14eecf68-a578-40e3-9165-37d0d1932775" providerId="ADAL" clId="{3FAAD21E-08FD-734C-A9D9-54FBFC20AD5D}" dt="2022-08-29T18:36:31.724" v="246" actId="478"/>
          <ac:picMkLst>
            <pc:docMk/>
            <pc:sldMk cId="489862199" sldId="258"/>
            <ac:picMk id="87" creationId="{558FAB51-2D9B-7AC7-252F-ABE576EFFFC0}"/>
          </ac:picMkLst>
        </pc:picChg>
        <pc:picChg chg="del">
          <ac:chgData name="Brittany Argote" userId="14eecf68-a578-40e3-9165-37d0d1932775" providerId="ADAL" clId="{3FAAD21E-08FD-734C-A9D9-54FBFC20AD5D}" dt="2022-08-29T18:34:36.980" v="187" actId="478"/>
          <ac:picMkLst>
            <pc:docMk/>
            <pc:sldMk cId="489862199" sldId="258"/>
            <ac:picMk id="89" creationId="{BE6AC8F5-1A11-65FA-D668-C338EB74C003}"/>
          </ac:picMkLst>
        </pc:picChg>
        <pc:picChg chg="del">
          <ac:chgData name="Brittany Argote" userId="14eecf68-a578-40e3-9165-37d0d1932775" providerId="ADAL" clId="{3FAAD21E-08FD-734C-A9D9-54FBFC20AD5D}" dt="2022-08-29T18:34:33.693" v="186" actId="478"/>
          <ac:picMkLst>
            <pc:docMk/>
            <pc:sldMk cId="489862199" sldId="258"/>
            <ac:picMk id="91" creationId="{00C53E21-C4A2-B936-48F7-75182D771644}"/>
          </ac:picMkLst>
        </pc:picChg>
        <pc:picChg chg="del">
          <ac:chgData name="Brittany Argote" userId="14eecf68-a578-40e3-9165-37d0d1932775" providerId="ADAL" clId="{3FAAD21E-08FD-734C-A9D9-54FBFC20AD5D}" dt="2022-08-29T18:34:33.693" v="186" actId="478"/>
          <ac:picMkLst>
            <pc:docMk/>
            <pc:sldMk cId="489862199" sldId="258"/>
            <ac:picMk id="93" creationId="{7930A15F-4426-9030-0F43-B9D2EF32F1B9}"/>
          </ac:picMkLst>
        </pc:picChg>
      </pc:sldChg>
      <pc:sldChg chg="addSp delSp modSp mod">
        <pc:chgData name="Brittany Argote" userId="14eecf68-a578-40e3-9165-37d0d1932775" providerId="ADAL" clId="{3FAAD21E-08FD-734C-A9D9-54FBFC20AD5D}" dt="2022-08-31T15:01:17.506" v="2603" actId="1036"/>
        <pc:sldMkLst>
          <pc:docMk/>
          <pc:sldMk cId="2594282717" sldId="2119"/>
        </pc:sldMkLst>
        <pc:spChg chg="add del mod">
          <ac:chgData name="Brittany Argote" userId="14eecf68-a578-40e3-9165-37d0d1932775" providerId="ADAL" clId="{3FAAD21E-08FD-734C-A9D9-54FBFC20AD5D}" dt="2022-08-31T14:48:15.868" v="2418" actId="931"/>
          <ac:spMkLst>
            <pc:docMk/>
            <pc:sldMk cId="2594282717" sldId="2119"/>
            <ac:spMk id="5" creationId="{0043F326-222E-5A94-5986-62FFA0CD57E7}"/>
          </ac:spMkLst>
        </pc:spChg>
        <pc:spChg chg="mod">
          <ac:chgData name="Brittany Argote" userId="14eecf68-a578-40e3-9165-37d0d1932775" providerId="ADAL" clId="{3FAAD21E-08FD-734C-A9D9-54FBFC20AD5D}" dt="2022-08-31T15:00:58.601" v="2588" actId="20577"/>
          <ac:spMkLst>
            <pc:docMk/>
            <pc:sldMk cId="2594282717" sldId="2119"/>
            <ac:spMk id="16" creationId="{6302CEDE-E00D-8BB7-E2FF-FC7E3356B826}"/>
          </ac:spMkLst>
        </pc:spChg>
        <pc:spChg chg="mod">
          <ac:chgData name="Brittany Argote" userId="14eecf68-a578-40e3-9165-37d0d1932775" providerId="ADAL" clId="{3FAAD21E-08FD-734C-A9D9-54FBFC20AD5D}" dt="2022-08-31T15:01:17.506" v="2603" actId="1036"/>
          <ac:spMkLst>
            <pc:docMk/>
            <pc:sldMk cId="2594282717" sldId="2119"/>
            <ac:spMk id="17" creationId="{8956FAB7-8F01-5762-C666-41CA484F821D}"/>
          </ac:spMkLst>
        </pc:spChg>
        <pc:spChg chg="del">
          <ac:chgData name="Brittany Argote" userId="14eecf68-a578-40e3-9165-37d0d1932775" providerId="ADAL" clId="{3FAAD21E-08FD-734C-A9D9-54FBFC20AD5D}" dt="2022-08-31T14:46:07.418" v="2361" actId="478"/>
          <ac:spMkLst>
            <pc:docMk/>
            <pc:sldMk cId="2594282717" sldId="2119"/>
            <ac:spMk id="18" creationId="{724D40AD-9278-F92B-2BCE-FB98699B19A9}"/>
          </ac:spMkLst>
        </pc:spChg>
        <pc:spChg chg="mod">
          <ac:chgData name="Brittany Argote" userId="14eecf68-a578-40e3-9165-37d0d1932775" providerId="ADAL" clId="{3FAAD21E-08FD-734C-A9D9-54FBFC20AD5D}" dt="2022-08-31T14:47:05.136" v="2416" actId="20577"/>
          <ac:spMkLst>
            <pc:docMk/>
            <pc:sldMk cId="2594282717" sldId="2119"/>
            <ac:spMk id="25" creationId="{BE57EC20-3210-C70A-E6AF-40AD1BD9AE03}"/>
          </ac:spMkLst>
        </pc:spChg>
        <pc:spChg chg="add del mod">
          <ac:chgData name="Brittany Argote" userId="14eecf68-a578-40e3-9165-37d0d1932775" providerId="ADAL" clId="{3FAAD21E-08FD-734C-A9D9-54FBFC20AD5D}" dt="2022-08-31T14:48:32.887" v="2424" actId="478"/>
          <ac:spMkLst>
            <pc:docMk/>
            <pc:sldMk cId="2594282717" sldId="2119"/>
            <ac:spMk id="27" creationId="{DD08FECE-A22D-0375-4ADB-EC1F44402A84}"/>
          </ac:spMkLst>
        </pc:spChg>
        <pc:spChg chg="add del mod">
          <ac:chgData name="Brittany Argote" userId="14eecf68-a578-40e3-9165-37d0d1932775" providerId="ADAL" clId="{3FAAD21E-08FD-734C-A9D9-54FBFC20AD5D}" dt="2022-08-31T15:01:11.378" v="2594" actId="47"/>
          <ac:spMkLst>
            <pc:docMk/>
            <pc:sldMk cId="2594282717" sldId="2119"/>
            <ac:spMk id="30" creationId="{ECBC4A14-AB02-D097-C7DE-5A50A9A62523}"/>
          </ac:spMkLst>
        </pc:spChg>
        <pc:spChg chg="mod">
          <ac:chgData name="Brittany Argote" userId="14eecf68-a578-40e3-9165-37d0d1932775" providerId="ADAL" clId="{3FAAD21E-08FD-734C-A9D9-54FBFC20AD5D}" dt="2022-08-31T14:46:55.012" v="2394"/>
          <ac:spMkLst>
            <pc:docMk/>
            <pc:sldMk cId="2594282717" sldId="2119"/>
            <ac:spMk id="54" creationId="{E557F3B6-71F6-86A3-0575-8602EBBF8911}"/>
          </ac:spMkLst>
        </pc:spChg>
        <pc:spChg chg="mod">
          <ac:chgData name="Brittany Argote" userId="14eecf68-a578-40e3-9165-37d0d1932775" providerId="ADAL" clId="{3FAAD21E-08FD-734C-A9D9-54FBFC20AD5D}" dt="2022-08-31T14:46:55.012" v="2394"/>
          <ac:spMkLst>
            <pc:docMk/>
            <pc:sldMk cId="2594282717" sldId="2119"/>
            <ac:spMk id="56" creationId="{97CC0BE5-8447-7C74-F4A2-0468F1D8C9C4}"/>
          </ac:spMkLst>
        </pc:spChg>
        <pc:grpChg chg="mod">
          <ac:chgData name="Brittany Argote" userId="14eecf68-a578-40e3-9165-37d0d1932775" providerId="ADAL" clId="{3FAAD21E-08FD-734C-A9D9-54FBFC20AD5D}" dt="2022-08-31T15:01:17.506" v="2603" actId="1036"/>
          <ac:grpSpMkLst>
            <pc:docMk/>
            <pc:sldMk cId="2594282717" sldId="2119"/>
            <ac:grpSpMk id="22" creationId="{BCE9C89D-EF61-0E16-4191-DD4711D3E0DA}"/>
          </ac:grpSpMkLst>
        </pc:grpChg>
        <pc:grpChg chg="del">
          <ac:chgData name="Brittany Argote" userId="14eecf68-a578-40e3-9165-37d0d1932775" providerId="ADAL" clId="{3FAAD21E-08FD-734C-A9D9-54FBFC20AD5D}" dt="2022-08-31T14:46:09.752" v="2362" actId="478"/>
          <ac:grpSpMkLst>
            <pc:docMk/>
            <pc:sldMk cId="2594282717" sldId="2119"/>
            <ac:grpSpMk id="24" creationId="{B5E88E64-317D-56B1-CB6F-207D48BC6ECF}"/>
          </ac:grpSpMkLst>
        </pc:grpChg>
        <pc:grpChg chg="del">
          <ac:chgData name="Brittany Argote" userId="14eecf68-a578-40e3-9165-37d0d1932775" providerId="ADAL" clId="{3FAAD21E-08FD-734C-A9D9-54FBFC20AD5D}" dt="2022-08-31T14:46:11.790" v="2363" actId="478"/>
          <ac:grpSpMkLst>
            <pc:docMk/>
            <pc:sldMk cId="2594282717" sldId="2119"/>
            <ac:grpSpMk id="51" creationId="{DF6CC93C-9177-6ED5-AFBD-5E412FF8DE4D}"/>
          </ac:grpSpMkLst>
        </pc:grpChg>
        <pc:grpChg chg="mod">
          <ac:chgData name="Brittany Argote" userId="14eecf68-a578-40e3-9165-37d0d1932775" providerId="ADAL" clId="{3FAAD21E-08FD-734C-A9D9-54FBFC20AD5D}" dt="2022-08-31T15:01:17.506" v="2603" actId="1036"/>
          <ac:grpSpMkLst>
            <pc:docMk/>
            <pc:sldMk cId="2594282717" sldId="2119"/>
            <ac:grpSpMk id="53" creationId="{783A21C8-FEB7-8A00-2CDD-C6BE2595B87B}"/>
          </ac:grpSpMkLst>
        </pc:grpChg>
        <pc:grpChg chg="mod">
          <ac:chgData name="Brittany Argote" userId="14eecf68-a578-40e3-9165-37d0d1932775" providerId="ADAL" clId="{3FAAD21E-08FD-734C-A9D9-54FBFC20AD5D}" dt="2022-08-31T14:46:55.012" v="2394"/>
          <ac:grpSpMkLst>
            <pc:docMk/>
            <pc:sldMk cId="2594282717" sldId="2119"/>
            <ac:grpSpMk id="55" creationId="{A2E92030-4D25-CED9-152E-B9217F7F1347}"/>
          </ac:grpSpMkLst>
        </pc:grpChg>
        <pc:picChg chg="add mod">
          <ac:chgData name="Brittany Argote" userId="14eecf68-a578-40e3-9165-37d0d1932775" providerId="ADAL" clId="{3FAAD21E-08FD-734C-A9D9-54FBFC20AD5D}" dt="2022-08-31T14:48:43.246" v="2426" actId="1076"/>
          <ac:picMkLst>
            <pc:docMk/>
            <pc:sldMk cId="2594282717" sldId="2119"/>
            <ac:picMk id="3" creationId="{93CB8A60-E747-BEDE-D74C-113A2EF391C8}"/>
          </ac:picMkLst>
        </pc:picChg>
        <pc:picChg chg="del">
          <ac:chgData name="Brittany Argote" userId="14eecf68-a578-40e3-9165-37d0d1932775" providerId="ADAL" clId="{3FAAD21E-08FD-734C-A9D9-54FBFC20AD5D}" dt="2022-08-31T14:47:28.278" v="2417" actId="478"/>
          <ac:picMkLst>
            <pc:docMk/>
            <pc:sldMk cId="2594282717" sldId="2119"/>
            <ac:picMk id="6" creationId="{C2D94FB3-0527-BAE1-3CD7-6EBB96315327}"/>
          </ac:picMkLst>
        </pc:picChg>
        <pc:picChg chg="add del mod">
          <ac:chgData name="Brittany Argote" userId="14eecf68-a578-40e3-9165-37d0d1932775" providerId="ADAL" clId="{3FAAD21E-08FD-734C-A9D9-54FBFC20AD5D}" dt="2022-08-31T14:48:18.204" v="2421" actId="478"/>
          <ac:picMkLst>
            <pc:docMk/>
            <pc:sldMk cId="2594282717" sldId="2119"/>
            <ac:picMk id="23" creationId="{71880A1D-23DA-8E35-3893-7EE7B56B8EF3}"/>
          </ac:picMkLst>
        </pc:picChg>
        <pc:picChg chg="mod">
          <ac:chgData name="Brittany Argote" userId="14eecf68-a578-40e3-9165-37d0d1932775" providerId="ADAL" clId="{3FAAD21E-08FD-734C-A9D9-54FBFC20AD5D}" dt="2022-08-31T14:46:55.012" v="2394"/>
          <ac:picMkLst>
            <pc:docMk/>
            <pc:sldMk cId="2594282717" sldId="2119"/>
            <ac:picMk id="57" creationId="{A743531F-E748-DAB1-729D-FBD657D34C07}"/>
          </ac:picMkLst>
        </pc:picChg>
      </pc:sldChg>
      <pc:sldChg chg="del">
        <pc:chgData name="Brittany Argote" userId="14eecf68-a578-40e3-9165-37d0d1932775" providerId="ADAL" clId="{3FAAD21E-08FD-734C-A9D9-54FBFC20AD5D}" dt="2022-08-29T15:26:26.658" v="2" actId="2696"/>
        <pc:sldMkLst>
          <pc:docMk/>
          <pc:sldMk cId="1563959381" sldId="2290"/>
        </pc:sldMkLst>
      </pc:sldChg>
      <pc:sldChg chg="addSp modSp del">
        <pc:chgData name="Brittany Argote" userId="14eecf68-a578-40e3-9165-37d0d1932775" providerId="ADAL" clId="{3FAAD21E-08FD-734C-A9D9-54FBFC20AD5D}" dt="2022-08-30T20:54:05.257" v="1713" actId="2696"/>
        <pc:sldMkLst>
          <pc:docMk/>
          <pc:sldMk cId="3866394432" sldId="2297"/>
        </pc:sldMkLst>
        <pc:picChg chg="add mod">
          <ac:chgData name="Brittany Argote" userId="14eecf68-a578-40e3-9165-37d0d1932775" providerId="ADAL" clId="{3FAAD21E-08FD-734C-A9D9-54FBFC20AD5D}" dt="2022-08-29T17:28:46.166" v="117" actId="1076"/>
          <ac:picMkLst>
            <pc:docMk/>
            <pc:sldMk cId="3866394432" sldId="2297"/>
            <ac:picMk id="13" creationId="{0E6CEB37-5D30-72AF-922F-63CB3612FD49}"/>
          </ac:picMkLst>
        </pc:picChg>
      </pc:sldChg>
      <pc:sldChg chg="del">
        <pc:chgData name="Brittany Argote" userId="14eecf68-a578-40e3-9165-37d0d1932775" providerId="ADAL" clId="{3FAAD21E-08FD-734C-A9D9-54FBFC20AD5D}" dt="2022-08-30T20:53:49.805" v="1703" actId="2696"/>
        <pc:sldMkLst>
          <pc:docMk/>
          <pc:sldMk cId="2355115686" sldId="2300"/>
        </pc:sldMkLst>
      </pc:sldChg>
      <pc:sldChg chg="del">
        <pc:chgData name="Brittany Argote" userId="14eecf68-a578-40e3-9165-37d0d1932775" providerId="ADAL" clId="{3FAAD21E-08FD-734C-A9D9-54FBFC20AD5D}" dt="2022-08-30T20:53:44.789" v="1699" actId="2696"/>
        <pc:sldMkLst>
          <pc:docMk/>
          <pc:sldMk cId="2227589760" sldId="2303"/>
        </pc:sldMkLst>
      </pc:sldChg>
      <pc:sldChg chg="addSp modSp add mod ord">
        <pc:chgData name="Brittany Argote" userId="14eecf68-a578-40e3-9165-37d0d1932775" providerId="ADAL" clId="{3FAAD21E-08FD-734C-A9D9-54FBFC20AD5D}" dt="2022-08-31T13:55:00.920" v="2295" actId="207"/>
        <pc:sldMkLst>
          <pc:docMk/>
          <pc:sldMk cId="2797102032" sldId="2306"/>
        </pc:sldMkLst>
        <pc:spChg chg="mod">
          <ac:chgData name="Brittany Argote" userId="14eecf68-a578-40e3-9165-37d0d1932775" providerId="ADAL" clId="{3FAAD21E-08FD-734C-A9D9-54FBFC20AD5D}" dt="2022-08-30T20:09:11.242" v="861" actId="122"/>
          <ac:spMkLst>
            <pc:docMk/>
            <pc:sldMk cId="2797102032" sldId="2306"/>
            <ac:spMk id="15" creationId="{1CC202BE-AAB3-DF78-9ACF-B753A2F334B0}"/>
          </ac:spMkLst>
        </pc:spChg>
        <pc:graphicFrameChg chg="modGraphic">
          <ac:chgData name="Brittany Argote" userId="14eecf68-a578-40e3-9165-37d0d1932775" providerId="ADAL" clId="{3FAAD21E-08FD-734C-A9D9-54FBFC20AD5D}" dt="2022-08-31T13:55:00.920" v="2295" actId="207"/>
          <ac:graphicFrameMkLst>
            <pc:docMk/>
            <pc:sldMk cId="2797102032" sldId="2306"/>
            <ac:graphicFrameMk id="2" creationId="{D82AF69D-9161-4DB9-943F-C6CBE24FAF80}"/>
          </ac:graphicFrameMkLst>
        </pc:graphicFrameChg>
        <pc:picChg chg="add mod">
          <ac:chgData name="Brittany Argote" userId="14eecf68-a578-40e3-9165-37d0d1932775" providerId="ADAL" clId="{3FAAD21E-08FD-734C-A9D9-54FBFC20AD5D}" dt="2022-08-30T20:09:03.857" v="860" actId="1076"/>
          <ac:picMkLst>
            <pc:docMk/>
            <pc:sldMk cId="2797102032" sldId="2306"/>
            <ac:picMk id="12" creationId="{3B3C1BB8-9974-3FE8-E4C8-E9B7C08FE617}"/>
          </ac:picMkLst>
        </pc:picChg>
      </pc:sldChg>
      <pc:sldChg chg="del">
        <pc:chgData name="Brittany Argote" userId="14eecf68-a578-40e3-9165-37d0d1932775" providerId="ADAL" clId="{3FAAD21E-08FD-734C-A9D9-54FBFC20AD5D}" dt="2022-08-30T20:53:45.285" v="1700" actId="2696"/>
        <pc:sldMkLst>
          <pc:docMk/>
          <pc:sldMk cId="1888491072" sldId="2308"/>
        </pc:sldMkLst>
      </pc:sldChg>
      <pc:sldChg chg="del">
        <pc:chgData name="Brittany Argote" userId="14eecf68-a578-40e3-9165-37d0d1932775" providerId="ADAL" clId="{3FAAD21E-08FD-734C-A9D9-54FBFC20AD5D}" dt="2022-08-30T20:54:01.327" v="1710" actId="2696"/>
        <pc:sldMkLst>
          <pc:docMk/>
          <pc:sldMk cId="647901975" sldId="2311"/>
        </pc:sldMkLst>
      </pc:sldChg>
      <pc:sldChg chg="addSp modSp add mod">
        <pc:chgData name="Brittany Argote" userId="14eecf68-a578-40e3-9165-37d0d1932775" providerId="ADAL" clId="{3FAAD21E-08FD-734C-A9D9-54FBFC20AD5D}" dt="2022-08-31T16:00:58.675" v="3491" actId="1035"/>
        <pc:sldMkLst>
          <pc:docMk/>
          <pc:sldMk cId="1871432061" sldId="2312"/>
        </pc:sldMkLst>
        <pc:spChg chg="mod">
          <ac:chgData name="Brittany Argote" userId="14eecf68-a578-40e3-9165-37d0d1932775" providerId="ADAL" clId="{3FAAD21E-08FD-734C-A9D9-54FBFC20AD5D}" dt="2022-08-31T14:51:25.005" v="2497" actId="122"/>
          <ac:spMkLst>
            <pc:docMk/>
            <pc:sldMk cId="1871432061" sldId="2312"/>
            <ac:spMk id="13" creationId="{5D7603EC-1764-0A8B-4E77-57AB57DF7E52}"/>
          </ac:spMkLst>
        </pc:spChg>
        <pc:picChg chg="add mod">
          <ac:chgData name="Brittany Argote" userId="14eecf68-a578-40e3-9165-37d0d1932775" providerId="ADAL" clId="{3FAAD21E-08FD-734C-A9D9-54FBFC20AD5D}" dt="2022-08-31T16:00:58.675" v="3491" actId="1035"/>
          <ac:picMkLst>
            <pc:docMk/>
            <pc:sldMk cId="1871432061" sldId="2312"/>
            <ac:picMk id="2" creationId="{42E15D46-5CED-02EF-D53C-9D5F588BE5D4}"/>
          </ac:picMkLst>
        </pc:picChg>
      </pc:sldChg>
      <pc:sldChg chg="del">
        <pc:chgData name="Brittany Argote" userId="14eecf68-a578-40e3-9165-37d0d1932775" providerId="ADAL" clId="{3FAAD21E-08FD-734C-A9D9-54FBFC20AD5D}" dt="2022-08-30T20:54:00.727" v="1709" actId="2696"/>
        <pc:sldMkLst>
          <pc:docMk/>
          <pc:sldMk cId="983035460" sldId="2315"/>
        </pc:sldMkLst>
      </pc:sldChg>
      <pc:sldChg chg="del ord">
        <pc:chgData name="Brittany Argote" userId="14eecf68-a578-40e3-9165-37d0d1932775" providerId="ADAL" clId="{3FAAD21E-08FD-734C-A9D9-54FBFC20AD5D}" dt="2022-08-30T20:53:53.314" v="1705" actId="2696"/>
        <pc:sldMkLst>
          <pc:docMk/>
          <pc:sldMk cId="3345963744" sldId="2317"/>
        </pc:sldMkLst>
      </pc:sldChg>
      <pc:sldChg chg="del">
        <pc:chgData name="Brittany Argote" userId="14eecf68-a578-40e3-9165-37d0d1932775" providerId="ADAL" clId="{3FAAD21E-08FD-734C-A9D9-54FBFC20AD5D}" dt="2022-08-30T20:53:47.283" v="1701" actId="2696"/>
        <pc:sldMkLst>
          <pc:docMk/>
          <pc:sldMk cId="3121507246" sldId="2318"/>
        </pc:sldMkLst>
      </pc:sldChg>
      <pc:sldChg chg="del">
        <pc:chgData name="Brittany Argote" userId="14eecf68-a578-40e3-9165-37d0d1932775" providerId="ADAL" clId="{3FAAD21E-08FD-734C-A9D9-54FBFC20AD5D}" dt="2022-08-30T20:53:40.255" v="1696" actId="2696"/>
        <pc:sldMkLst>
          <pc:docMk/>
          <pc:sldMk cId="2282691880" sldId="2319"/>
        </pc:sldMkLst>
      </pc:sldChg>
      <pc:sldChg chg="del">
        <pc:chgData name="Brittany Argote" userId="14eecf68-a578-40e3-9165-37d0d1932775" providerId="ADAL" clId="{3FAAD21E-08FD-734C-A9D9-54FBFC20AD5D}" dt="2022-08-30T20:53:39.793" v="1695" actId="2696"/>
        <pc:sldMkLst>
          <pc:docMk/>
          <pc:sldMk cId="3953449226" sldId="2320"/>
        </pc:sldMkLst>
      </pc:sldChg>
      <pc:sldChg chg="del">
        <pc:chgData name="Brittany Argote" userId="14eecf68-a578-40e3-9165-37d0d1932775" providerId="ADAL" clId="{3FAAD21E-08FD-734C-A9D9-54FBFC20AD5D}" dt="2022-08-30T20:53:40.645" v="1697" actId="2696"/>
        <pc:sldMkLst>
          <pc:docMk/>
          <pc:sldMk cId="4275686661" sldId="2321"/>
        </pc:sldMkLst>
      </pc:sldChg>
      <pc:sldChg chg="del">
        <pc:chgData name="Brittany Argote" userId="14eecf68-a578-40e3-9165-37d0d1932775" providerId="ADAL" clId="{3FAAD21E-08FD-734C-A9D9-54FBFC20AD5D}" dt="2022-08-30T20:53:41.043" v="1698" actId="2696"/>
        <pc:sldMkLst>
          <pc:docMk/>
          <pc:sldMk cId="4031484603" sldId="2322"/>
        </pc:sldMkLst>
      </pc:sldChg>
      <pc:sldChg chg="del">
        <pc:chgData name="Brittany Argote" userId="14eecf68-a578-40e3-9165-37d0d1932775" providerId="ADAL" clId="{3FAAD21E-08FD-734C-A9D9-54FBFC20AD5D}" dt="2022-08-30T20:53:50.436" v="1704" actId="2696"/>
        <pc:sldMkLst>
          <pc:docMk/>
          <pc:sldMk cId="2820359717" sldId="2327"/>
        </pc:sldMkLst>
      </pc:sldChg>
      <pc:sldChg chg="del">
        <pc:chgData name="Brittany Argote" userId="14eecf68-a578-40e3-9165-37d0d1932775" providerId="ADAL" clId="{3FAAD21E-08FD-734C-A9D9-54FBFC20AD5D}" dt="2022-08-29T15:26:24.257" v="1" actId="2696"/>
        <pc:sldMkLst>
          <pc:docMk/>
          <pc:sldMk cId="37585888" sldId="2329"/>
        </pc:sldMkLst>
      </pc:sldChg>
      <pc:sldChg chg="del">
        <pc:chgData name="Brittany Argote" userId="14eecf68-a578-40e3-9165-37d0d1932775" providerId="ADAL" clId="{3FAAD21E-08FD-734C-A9D9-54FBFC20AD5D}" dt="2022-08-29T15:26:28.449" v="4" actId="2696"/>
        <pc:sldMkLst>
          <pc:docMk/>
          <pc:sldMk cId="453364345" sldId="2330"/>
        </pc:sldMkLst>
      </pc:sldChg>
      <pc:sldChg chg="addSp delSp modSp mod">
        <pc:chgData name="Brittany Argote" userId="14eecf68-a578-40e3-9165-37d0d1932775" providerId="ADAL" clId="{3FAAD21E-08FD-734C-A9D9-54FBFC20AD5D}" dt="2022-08-29T17:28:18.184" v="113" actId="1076"/>
        <pc:sldMkLst>
          <pc:docMk/>
          <pc:sldMk cId="2942524511" sldId="2332"/>
        </pc:sldMkLst>
        <pc:spChg chg="mod">
          <ac:chgData name="Brittany Argote" userId="14eecf68-a578-40e3-9165-37d0d1932775" providerId="ADAL" clId="{3FAAD21E-08FD-734C-A9D9-54FBFC20AD5D}" dt="2022-08-29T17:28:07.840" v="111" actId="14100"/>
          <ac:spMkLst>
            <pc:docMk/>
            <pc:sldMk cId="2942524511" sldId="2332"/>
            <ac:spMk id="11" creationId="{930FE12F-757C-166D-47EB-EA33EFD3243B}"/>
          </ac:spMkLst>
        </pc:spChg>
        <pc:spChg chg="mod">
          <ac:chgData name="Brittany Argote" userId="14eecf68-a578-40e3-9165-37d0d1932775" providerId="ADAL" clId="{3FAAD21E-08FD-734C-A9D9-54FBFC20AD5D}" dt="2022-08-29T17:28:07.840" v="111" actId="14100"/>
          <ac:spMkLst>
            <pc:docMk/>
            <pc:sldMk cId="2942524511" sldId="2332"/>
            <ac:spMk id="12" creationId="{0764AEB7-ED9D-F7B1-21DC-9C1B0D126B1A}"/>
          </ac:spMkLst>
        </pc:spChg>
        <pc:spChg chg="mod">
          <ac:chgData name="Brittany Argote" userId="14eecf68-a578-40e3-9165-37d0d1932775" providerId="ADAL" clId="{3FAAD21E-08FD-734C-A9D9-54FBFC20AD5D}" dt="2022-08-29T17:28:07.840" v="111" actId="14100"/>
          <ac:spMkLst>
            <pc:docMk/>
            <pc:sldMk cId="2942524511" sldId="2332"/>
            <ac:spMk id="13" creationId="{093A99EE-4011-40A0-42F1-5951CD2A9249}"/>
          </ac:spMkLst>
        </pc:spChg>
        <pc:spChg chg="mod topLvl">
          <ac:chgData name="Brittany Argote" userId="14eecf68-a578-40e3-9165-37d0d1932775" providerId="ADAL" clId="{3FAAD21E-08FD-734C-A9D9-54FBFC20AD5D}" dt="2022-08-29T17:26:03.749" v="98" actId="20577"/>
          <ac:spMkLst>
            <pc:docMk/>
            <pc:sldMk cId="2942524511" sldId="2332"/>
            <ac:spMk id="15" creationId="{E510825F-A515-4EF0-E3E9-B7A065B14817}"/>
          </ac:spMkLst>
        </pc:spChg>
        <pc:spChg chg="del mod topLvl">
          <ac:chgData name="Brittany Argote" userId="14eecf68-a578-40e3-9165-37d0d1932775" providerId="ADAL" clId="{3FAAD21E-08FD-734C-A9D9-54FBFC20AD5D}" dt="2022-08-29T17:25:42.300" v="86" actId="478"/>
          <ac:spMkLst>
            <pc:docMk/>
            <pc:sldMk cId="2942524511" sldId="2332"/>
            <ac:spMk id="16" creationId="{610E8F6F-9342-1E5A-3226-02AF0F612029}"/>
          </ac:spMkLst>
        </pc:spChg>
        <pc:spChg chg="mod">
          <ac:chgData name="Brittany Argote" userId="14eecf68-a578-40e3-9165-37d0d1932775" providerId="ADAL" clId="{3FAAD21E-08FD-734C-A9D9-54FBFC20AD5D}" dt="2022-08-29T17:27:06.923" v="108" actId="20577"/>
          <ac:spMkLst>
            <pc:docMk/>
            <pc:sldMk cId="2942524511" sldId="2332"/>
            <ac:spMk id="17" creationId="{85420DA0-4CF1-2CFE-12F9-5CFFDFF23B37}"/>
          </ac:spMkLst>
        </pc:spChg>
        <pc:grpChg chg="mod">
          <ac:chgData name="Brittany Argote" userId="14eecf68-a578-40e3-9165-37d0d1932775" providerId="ADAL" clId="{3FAAD21E-08FD-734C-A9D9-54FBFC20AD5D}" dt="2022-08-29T17:28:07.840" v="111" actId="14100"/>
          <ac:grpSpMkLst>
            <pc:docMk/>
            <pc:sldMk cId="2942524511" sldId="2332"/>
            <ac:grpSpMk id="10" creationId="{5027C2E2-2965-22DD-0349-32ED3DFF42BE}"/>
          </ac:grpSpMkLst>
        </pc:grpChg>
        <pc:grpChg chg="del mod">
          <ac:chgData name="Brittany Argote" userId="14eecf68-a578-40e3-9165-37d0d1932775" providerId="ADAL" clId="{3FAAD21E-08FD-734C-A9D9-54FBFC20AD5D}" dt="2022-08-29T17:25:42.300" v="86" actId="478"/>
          <ac:grpSpMkLst>
            <pc:docMk/>
            <pc:sldMk cId="2942524511" sldId="2332"/>
            <ac:grpSpMk id="14" creationId="{5C6C10B6-9ADE-99CD-1174-147D5BDBBE3B}"/>
          </ac:grpSpMkLst>
        </pc:grpChg>
        <pc:picChg chg="add mod">
          <ac:chgData name="Brittany Argote" userId="14eecf68-a578-40e3-9165-37d0d1932775" providerId="ADAL" clId="{3FAAD21E-08FD-734C-A9D9-54FBFC20AD5D}" dt="2022-08-29T17:28:18.184" v="113" actId="1076"/>
          <ac:picMkLst>
            <pc:docMk/>
            <pc:sldMk cId="2942524511" sldId="2332"/>
            <ac:picMk id="1026" creationId="{E308C56B-58A9-16BB-37F8-3B2F17B66C4E}"/>
          </ac:picMkLst>
        </pc:picChg>
      </pc:sldChg>
      <pc:sldChg chg="del">
        <pc:chgData name="Brittany Argote" userId="14eecf68-a578-40e3-9165-37d0d1932775" providerId="ADAL" clId="{3FAAD21E-08FD-734C-A9D9-54FBFC20AD5D}" dt="2022-08-29T15:26:27.343" v="3" actId="2696"/>
        <pc:sldMkLst>
          <pc:docMk/>
          <pc:sldMk cId="2005157781" sldId="2333"/>
        </pc:sldMkLst>
      </pc:sldChg>
      <pc:sldChg chg="del">
        <pc:chgData name="Brittany Argote" userId="14eecf68-a578-40e3-9165-37d0d1932775" providerId="ADAL" clId="{3FAAD21E-08FD-734C-A9D9-54FBFC20AD5D}" dt="2022-08-30T20:53:57.543" v="1707" actId="2696"/>
        <pc:sldMkLst>
          <pc:docMk/>
          <pc:sldMk cId="420106631" sldId="2334"/>
        </pc:sldMkLst>
      </pc:sldChg>
      <pc:sldChg chg="del">
        <pc:chgData name="Brittany Argote" userId="14eecf68-a578-40e3-9165-37d0d1932775" providerId="ADAL" clId="{3FAAD21E-08FD-734C-A9D9-54FBFC20AD5D}" dt="2022-08-30T20:53:57.848" v="1708" actId="2696"/>
        <pc:sldMkLst>
          <pc:docMk/>
          <pc:sldMk cId="4089707893" sldId="2335"/>
        </pc:sldMkLst>
      </pc:sldChg>
      <pc:sldChg chg="del">
        <pc:chgData name="Brittany Argote" userId="14eecf68-a578-40e3-9165-37d0d1932775" providerId="ADAL" clId="{3FAAD21E-08FD-734C-A9D9-54FBFC20AD5D}" dt="2022-08-30T20:53:47.696" v="1702" actId="2696"/>
        <pc:sldMkLst>
          <pc:docMk/>
          <pc:sldMk cId="506237187" sldId="2336"/>
        </pc:sldMkLst>
      </pc:sldChg>
      <pc:sldChg chg="addSp delSp modSp mod ord">
        <pc:chgData name="Brittany Argote" userId="14eecf68-a578-40e3-9165-37d0d1932775" providerId="ADAL" clId="{3FAAD21E-08FD-734C-A9D9-54FBFC20AD5D}" dt="2022-08-31T14:57:49.715" v="2532" actId="1076"/>
        <pc:sldMkLst>
          <pc:docMk/>
          <pc:sldMk cId="1708903313" sldId="2337"/>
        </pc:sldMkLst>
        <pc:spChg chg="mod">
          <ac:chgData name="Brittany Argote" userId="14eecf68-a578-40e3-9165-37d0d1932775" providerId="ADAL" clId="{3FAAD21E-08FD-734C-A9D9-54FBFC20AD5D}" dt="2022-08-30T20:43:37.046" v="1544" actId="20577"/>
          <ac:spMkLst>
            <pc:docMk/>
            <pc:sldMk cId="1708903313" sldId="2337"/>
            <ac:spMk id="2" creationId="{B4FBAF8F-8578-BA38-487D-349F8C9AF96E}"/>
          </ac:spMkLst>
        </pc:spChg>
        <pc:spChg chg="del">
          <ac:chgData name="Brittany Argote" userId="14eecf68-a578-40e3-9165-37d0d1932775" providerId="ADAL" clId="{3FAAD21E-08FD-734C-A9D9-54FBFC20AD5D}" dt="2022-08-30T20:44:35.305" v="1555" actId="478"/>
          <ac:spMkLst>
            <pc:docMk/>
            <pc:sldMk cId="1708903313" sldId="2337"/>
            <ac:spMk id="12" creationId="{FA0B03EE-C86B-3506-F093-EB2D9D89AC9E}"/>
          </ac:spMkLst>
        </pc:spChg>
        <pc:spChg chg="del mod">
          <ac:chgData name="Brittany Argote" userId="14eecf68-a578-40e3-9165-37d0d1932775" providerId="ADAL" clId="{3FAAD21E-08FD-734C-A9D9-54FBFC20AD5D}" dt="2022-08-31T14:52:24.331" v="2508" actId="12084"/>
          <ac:spMkLst>
            <pc:docMk/>
            <pc:sldMk cId="1708903313" sldId="2337"/>
            <ac:spMk id="13" creationId="{0BE0DA1C-F94B-477D-7D6F-A9D161547500}"/>
          </ac:spMkLst>
        </pc:spChg>
        <pc:spChg chg="del mod">
          <ac:chgData name="Brittany Argote" userId="14eecf68-a578-40e3-9165-37d0d1932775" providerId="ADAL" clId="{3FAAD21E-08FD-734C-A9D9-54FBFC20AD5D}" dt="2022-08-31T14:51:57.009" v="2506" actId="478"/>
          <ac:spMkLst>
            <pc:docMk/>
            <pc:sldMk cId="1708903313" sldId="2337"/>
            <ac:spMk id="17" creationId="{7D8987B1-2391-7752-2A6C-6E587566B0A0}"/>
          </ac:spMkLst>
        </pc:spChg>
        <pc:spChg chg="del">
          <ac:chgData name="Brittany Argote" userId="14eecf68-a578-40e3-9165-37d0d1932775" providerId="ADAL" clId="{3FAAD21E-08FD-734C-A9D9-54FBFC20AD5D}" dt="2022-08-30T20:44:25.585" v="1552" actId="478"/>
          <ac:spMkLst>
            <pc:docMk/>
            <pc:sldMk cId="1708903313" sldId="2337"/>
            <ac:spMk id="21" creationId="{A53A5D2D-7EB9-F847-0392-3F96190AEF76}"/>
          </ac:spMkLst>
        </pc:spChg>
        <pc:spChg chg="del">
          <ac:chgData name="Brittany Argote" userId="14eecf68-a578-40e3-9165-37d0d1932775" providerId="ADAL" clId="{3FAAD21E-08FD-734C-A9D9-54FBFC20AD5D}" dt="2022-08-30T20:44:24.175" v="1551" actId="478"/>
          <ac:spMkLst>
            <pc:docMk/>
            <pc:sldMk cId="1708903313" sldId="2337"/>
            <ac:spMk id="22" creationId="{2A9E4E26-A003-5D0C-5DF1-E3B966631B01}"/>
          </ac:spMkLst>
        </pc:spChg>
        <pc:spChg chg="del">
          <ac:chgData name="Brittany Argote" userId="14eecf68-a578-40e3-9165-37d0d1932775" providerId="ADAL" clId="{3FAAD21E-08FD-734C-A9D9-54FBFC20AD5D}" dt="2022-08-30T20:44:24.175" v="1551" actId="478"/>
          <ac:spMkLst>
            <pc:docMk/>
            <pc:sldMk cId="1708903313" sldId="2337"/>
            <ac:spMk id="23" creationId="{89589A8E-46FE-4F21-6CC6-8ABC11655640}"/>
          </ac:spMkLst>
        </pc:spChg>
        <pc:spChg chg="del">
          <ac:chgData name="Brittany Argote" userId="14eecf68-a578-40e3-9165-37d0d1932775" providerId="ADAL" clId="{3FAAD21E-08FD-734C-A9D9-54FBFC20AD5D}" dt="2022-08-30T20:44:15.850" v="1549" actId="478"/>
          <ac:spMkLst>
            <pc:docMk/>
            <pc:sldMk cId="1708903313" sldId="2337"/>
            <ac:spMk id="36" creationId="{A38F4BC0-F5F5-B1C3-3B84-09D0704EE0D8}"/>
          </ac:spMkLst>
        </pc:spChg>
        <pc:spChg chg="del">
          <ac:chgData name="Brittany Argote" userId="14eecf68-a578-40e3-9165-37d0d1932775" providerId="ADAL" clId="{3FAAD21E-08FD-734C-A9D9-54FBFC20AD5D}" dt="2022-08-30T20:44:15.850" v="1549" actId="478"/>
          <ac:spMkLst>
            <pc:docMk/>
            <pc:sldMk cId="1708903313" sldId="2337"/>
            <ac:spMk id="38" creationId="{424185EB-7E03-A5CE-F13C-CD2D77C3D445}"/>
          </ac:spMkLst>
        </pc:spChg>
        <pc:spChg chg="del">
          <ac:chgData name="Brittany Argote" userId="14eecf68-a578-40e3-9165-37d0d1932775" providerId="ADAL" clId="{3FAAD21E-08FD-734C-A9D9-54FBFC20AD5D}" dt="2022-08-30T20:44:15.850" v="1549" actId="478"/>
          <ac:spMkLst>
            <pc:docMk/>
            <pc:sldMk cId="1708903313" sldId="2337"/>
            <ac:spMk id="40" creationId="{BB34814B-89D8-8D3A-9281-CD2A775CE013}"/>
          </ac:spMkLst>
        </pc:spChg>
        <pc:spChg chg="del">
          <ac:chgData name="Brittany Argote" userId="14eecf68-a578-40e3-9165-37d0d1932775" providerId="ADAL" clId="{3FAAD21E-08FD-734C-A9D9-54FBFC20AD5D}" dt="2022-08-30T20:44:15.850" v="1549" actId="478"/>
          <ac:spMkLst>
            <pc:docMk/>
            <pc:sldMk cId="1708903313" sldId="2337"/>
            <ac:spMk id="44" creationId="{AF952375-626F-6037-02BD-1F4D83ED4EEB}"/>
          </ac:spMkLst>
        </pc:spChg>
        <pc:spChg chg="del">
          <ac:chgData name="Brittany Argote" userId="14eecf68-a578-40e3-9165-37d0d1932775" providerId="ADAL" clId="{3FAAD21E-08FD-734C-A9D9-54FBFC20AD5D}" dt="2022-08-30T20:44:15.850" v="1549" actId="478"/>
          <ac:spMkLst>
            <pc:docMk/>
            <pc:sldMk cId="1708903313" sldId="2337"/>
            <ac:spMk id="46" creationId="{4EF93A12-3A49-7FB4-4723-7A3C46E2103F}"/>
          </ac:spMkLst>
        </pc:spChg>
        <pc:spChg chg="del">
          <ac:chgData name="Brittany Argote" userId="14eecf68-a578-40e3-9165-37d0d1932775" providerId="ADAL" clId="{3FAAD21E-08FD-734C-A9D9-54FBFC20AD5D}" dt="2022-08-30T20:44:15.850" v="1549" actId="478"/>
          <ac:spMkLst>
            <pc:docMk/>
            <pc:sldMk cId="1708903313" sldId="2337"/>
            <ac:spMk id="48" creationId="{51384514-67DC-8344-4A5C-6853E6D3476B}"/>
          </ac:spMkLst>
        </pc:spChg>
        <pc:spChg chg="del">
          <ac:chgData name="Brittany Argote" userId="14eecf68-a578-40e3-9165-37d0d1932775" providerId="ADAL" clId="{3FAAD21E-08FD-734C-A9D9-54FBFC20AD5D}" dt="2022-08-30T20:44:15.850" v="1549" actId="478"/>
          <ac:spMkLst>
            <pc:docMk/>
            <pc:sldMk cId="1708903313" sldId="2337"/>
            <ac:spMk id="51" creationId="{E3F578E0-2C4A-D003-6503-BA2994CA094D}"/>
          </ac:spMkLst>
        </pc:spChg>
        <pc:spChg chg="del">
          <ac:chgData name="Brittany Argote" userId="14eecf68-a578-40e3-9165-37d0d1932775" providerId="ADAL" clId="{3FAAD21E-08FD-734C-A9D9-54FBFC20AD5D}" dt="2022-08-30T20:44:15.850" v="1549" actId="478"/>
          <ac:spMkLst>
            <pc:docMk/>
            <pc:sldMk cId="1708903313" sldId="2337"/>
            <ac:spMk id="53" creationId="{AD9E2917-1494-5245-5BAF-3DE06C27FFDF}"/>
          </ac:spMkLst>
        </pc:spChg>
        <pc:spChg chg="del">
          <ac:chgData name="Brittany Argote" userId="14eecf68-a578-40e3-9165-37d0d1932775" providerId="ADAL" clId="{3FAAD21E-08FD-734C-A9D9-54FBFC20AD5D}" dt="2022-08-30T20:44:15.850" v="1549" actId="478"/>
          <ac:spMkLst>
            <pc:docMk/>
            <pc:sldMk cId="1708903313" sldId="2337"/>
            <ac:spMk id="55" creationId="{88E74C3D-31F5-4EEB-9DCB-F6B3874F7A4F}"/>
          </ac:spMkLst>
        </pc:spChg>
        <pc:spChg chg="del mod">
          <ac:chgData name="Brittany Argote" userId="14eecf68-a578-40e3-9165-37d0d1932775" providerId="ADAL" clId="{3FAAD21E-08FD-734C-A9D9-54FBFC20AD5D}" dt="2022-08-30T20:49:09.760" v="1641" actId="478"/>
          <ac:spMkLst>
            <pc:docMk/>
            <pc:sldMk cId="1708903313" sldId="2337"/>
            <ac:spMk id="69" creationId="{BDADCF02-DE3B-978E-CCC9-E332E2D5D124}"/>
          </ac:spMkLst>
        </pc:spChg>
        <pc:spChg chg="del mod">
          <ac:chgData name="Brittany Argote" userId="14eecf68-a578-40e3-9165-37d0d1932775" providerId="ADAL" clId="{3FAAD21E-08FD-734C-A9D9-54FBFC20AD5D}" dt="2022-08-30T20:49:01.851" v="1638" actId="478"/>
          <ac:spMkLst>
            <pc:docMk/>
            <pc:sldMk cId="1708903313" sldId="2337"/>
            <ac:spMk id="74" creationId="{3F9F7F7A-427C-27EC-DB3E-CCE71CEF7CC8}"/>
          </ac:spMkLst>
        </pc:spChg>
        <pc:grpChg chg="del">
          <ac:chgData name="Brittany Argote" userId="14eecf68-a578-40e3-9165-37d0d1932775" providerId="ADAL" clId="{3FAAD21E-08FD-734C-A9D9-54FBFC20AD5D}" dt="2022-08-30T20:44:15.850" v="1549" actId="478"/>
          <ac:grpSpMkLst>
            <pc:docMk/>
            <pc:sldMk cId="1708903313" sldId="2337"/>
            <ac:grpSpMk id="80" creationId="{69738905-5987-12FE-2FA5-C5BC9796E0F1}"/>
          </ac:grpSpMkLst>
        </pc:grpChg>
        <pc:grpChg chg="del">
          <ac:chgData name="Brittany Argote" userId="14eecf68-a578-40e3-9165-37d0d1932775" providerId="ADAL" clId="{3FAAD21E-08FD-734C-A9D9-54FBFC20AD5D}" dt="2022-08-30T20:44:15.850" v="1549" actId="478"/>
          <ac:grpSpMkLst>
            <pc:docMk/>
            <pc:sldMk cId="1708903313" sldId="2337"/>
            <ac:grpSpMk id="81" creationId="{FB9C8FF3-0338-F6E9-EF4C-C40B3FE6637E}"/>
          </ac:grpSpMkLst>
        </pc:grpChg>
        <pc:grpChg chg="del">
          <ac:chgData name="Brittany Argote" userId="14eecf68-a578-40e3-9165-37d0d1932775" providerId="ADAL" clId="{3FAAD21E-08FD-734C-A9D9-54FBFC20AD5D}" dt="2022-08-30T20:44:15.850" v="1549" actId="478"/>
          <ac:grpSpMkLst>
            <pc:docMk/>
            <pc:sldMk cId="1708903313" sldId="2337"/>
            <ac:grpSpMk id="82" creationId="{1741288E-C721-565E-1828-56098DAC1014}"/>
          </ac:grpSpMkLst>
        </pc:grpChg>
        <pc:grpChg chg="del">
          <ac:chgData name="Brittany Argote" userId="14eecf68-a578-40e3-9165-37d0d1932775" providerId="ADAL" clId="{3FAAD21E-08FD-734C-A9D9-54FBFC20AD5D}" dt="2022-08-30T20:44:37.149" v="1557" actId="478"/>
          <ac:grpSpMkLst>
            <pc:docMk/>
            <pc:sldMk cId="1708903313" sldId="2337"/>
            <ac:grpSpMk id="83" creationId="{4C75902F-4A17-1D7A-749C-B3293E5CFC30}"/>
          </ac:grpSpMkLst>
        </pc:grpChg>
        <pc:grpChg chg="del">
          <ac:chgData name="Brittany Argote" userId="14eecf68-a578-40e3-9165-37d0d1932775" providerId="ADAL" clId="{3FAAD21E-08FD-734C-A9D9-54FBFC20AD5D}" dt="2022-08-30T20:44:24.175" v="1551" actId="478"/>
          <ac:grpSpMkLst>
            <pc:docMk/>
            <pc:sldMk cId="1708903313" sldId="2337"/>
            <ac:grpSpMk id="84" creationId="{B7F0CE40-B0EE-B263-4A80-F822DFA456E3}"/>
          </ac:grpSpMkLst>
        </pc:grpChg>
        <pc:graphicFrameChg chg="add mod modGraphic">
          <ac:chgData name="Brittany Argote" userId="14eecf68-a578-40e3-9165-37d0d1932775" providerId="ADAL" clId="{3FAAD21E-08FD-734C-A9D9-54FBFC20AD5D}" dt="2022-08-31T14:57:49.715" v="2532" actId="1076"/>
          <ac:graphicFrameMkLst>
            <pc:docMk/>
            <pc:sldMk cId="1708903313" sldId="2337"/>
            <ac:graphicFrameMk id="14" creationId="{796DD4D8-9F3C-F207-6EC1-A486C8309B30}"/>
          </ac:graphicFrameMkLst>
        </pc:graphicFrameChg>
        <pc:picChg chg="add mod">
          <ac:chgData name="Brittany Argote" userId="14eecf68-a578-40e3-9165-37d0d1932775" providerId="ADAL" clId="{3FAAD21E-08FD-734C-A9D9-54FBFC20AD5D}" dt="2022-08-30T20:44:10.695" v="1548"/>
          <ac:picMkLst>
            <pc:docMk/>
            <pc:sldMk cId="1708903313" sldId="2337"/>
            <ac:picMk id="11" creationId="{6F9F8445-233C-2B6F-AA71-0FC9632A1930}"/>
          </ac:picMkLst>
        </pc:picChg>
        <pc:picChg chg="add mod">
          <ac:chgData name="Brittany Argote" userId="14eecf68-a578-40e3-9165-37d0d1932775" providerId="ADAL" clId="{3FAAD21E-08FD-734C-A9D9-54FBFC20AD5D}" dt="2022-08-31T14:54:54.803" v="2523"/>
          <ac:picMkLst>
            <pc:docMk/>
            <pc:sldMk cId="1708903313" sldId="2337"/>
            <ac:picMk id="15" creationId="{162A5A67-6743-7CA6-C0CC-1CF37623BDE5}"/>
          </ac:picMkLst>
        </pc:picChg>
        <pc:picChg chg="add mod">
          <ac:chgData name="Brittany Argote" userId="14eecf68-a578-40e3-9165-37d0d1932775" providerId="ADAL" clId="{3FAAD21E-08FD-734C-A9D9-54FBFC20AD5D}" dt="2022-08-31T14:54:58.091" v="2524"/>
          <ac:picMkLst>
            <pc:docMk/>
            <pc:sldMk cId="1708903313" sldId="2337"/>
            <ac:picMk id="16" creationId="{82844C66-0334-D3F8-29B8-A62B7B87F1F4}"/>
          </ac:picMkLst>
        </pc:picChg>
        <pc:picChg chg="add mod">
          <ac:chgData name="Brittany Argote" userId="14eecf68-a578-40e3-9165-37d0d1932775" providerId="ADAL" clId="{3FAAD21E-08FD-734C-A9D9-54FBFC20AD5D}" dt="2022-08-31T14:55:01.197" v="2525"/>
          <ac:picMkLst>
            <pc:docMk/>
            <pc:sldMk cId="1708903313" sldId="2337"/>
            <ac:picMk id="19" creationId="{C67F12BA-D7BF-8D6C-4AF0-8D2DDF6F70A4}"/>
          </ac:picMkLst>
        </pc:picChg>
        <pc:picChg chg="add mod">
          <ac:chgData name="Brittany Argote" userId="14eecf68-a578-40e3-9165-37d0d1932775" providerId="ADAL" clId="{3FAAD21E-08FD-734C-A9D9-54FBFC20AD5D}" dt="2022-08-31T14:55:04.795" v="2526"/>
          <ac:picMkLst>
            <pc:docMk/>
            <pc:sldMk cId="1708903313" sldId="2337"/>
            <ac:picMk id="20" creationId="{8B53863E-FCDF-0332-C3A4-1FEDCDF48767}"/>
          </ac:picMkLst>
        </pc:picChg>
        <pc:picChg chg="add mod">
          <ac:chgData name="Brittany Argote" userId="14eecf68-a578-40e3-9165-37d0d1932775" providerId="ADAL" clId="{3FAAD21E-08FD-734C-A9D9-54FBFC20AD5D}" dt="2022-08-31T14:55:09.734" v="2527"/>
          <ac:picMkLst>
            <pc:docMk/>
            <pc:sldMk cId="1708903313" sldId="2337"/>
            <ac:picMk id="25" creationId="{A4338AC8-8467-E770-3D2F-E221BC542C01}"/>
          </ac:picMkLst>
        </pc:picChg>
        <pc:picChg chg="del">
          <ac:chgData name="Brittany Argote" userId="14eecf68-a578-40e3-9165-37d0d1932775" providerId="ADAL" clId="{3FAAD21E-08FD-734C-A9D9-54FBFC20AD5D}" dt="2022-08-30T20:44:15.850" v="1549" actId="478"/>
          <ac:picMkLst>
            <pc:docMk/>
            <pc:sldMk cId="1708903313" sldId="2337"/>
            <ac:picMk id="85" creationId="{311CF778-939A-ECCE-BAE6-192CE4EDFF00}"/>
          </ac:picMkLst>
        </pc:picChg>
        <pc:picChg chg="del">
          <ac:chgData name="Brittany Argote" userId="14eecf68-a578-40e3-9165-37d0d1932775" providerId="ADAL" clId="{3FAAD21E-08FD-734C-A9D9-54FBFC20AD5D}" dt="2022-08-30T20:44:15.850" v="1549" actId="478"/>
          <ac:picMkLst>
            <pc:docMk/>
            <pc:sldMk cId="1708903313" sldId="2337"/>
            <ac:picMk id="87" creationId="{558FAB51-2D9B-7AC7-252F-ABE576EFFFC0}"/>
          </ac:picMkLst>
        </pc:picChg>
        <pc:picChg chg="del">
          <ac:chgData name="Brittany Argote" userId="14eecf68-a578-40e3-9165-37d0d1932775" providerId="ADAL" clId="{3FAAD21E-08FD-734C-A9D9-54FBFC20AD5D}" dt="2022-08-30T20:44:15.850" v="1549" actId="478"/>
          <ac:picMkLst>
            <pc:docMk/>
            <pc:sldMk cId="1708903313" sldId="2337"/>
            <ac:picMk id="89" creationId="{BE6AC8F5-1A11-65FA-D668-C338EB74C003}"/>
          </ac:picMkLst>
        </pc:picChg>
        <pc:picChg chg="del">
          <ac:chgData name="Brittany Argote" userId="14eecf68-a578-40e3-9165-37d0d1932775" providerId="ADAL" clId="{3FAAD21E-08FD-734C-A9D9-54FBFC20AD5D}" dt="2022-08-30T20:44:24.175" v="1551" actId="478"/>
          <ac:picMkLst>
            <pc:docMk/>
            <pc:sldMk cId="1708903313" sldId="2337"/>
            <ac:picMk id="91" creationId="{00C53E21-C4A2-B936-48F7-75182D771644}"/>
          </ac:picMkLst>
        </pc:picChg>
        <pc:picChg chg="del">
          <ac:chgData name="Brittany Argote" userId="14eecf68-a578-40e3-9165-37d0d1932775" providerId="ADAL" clId="{3FAAD21E-08FD-734C-A9D9-54FBFC20AD5D}" dt="2022-08-30T20:44:36.319" v="1556" actId="478"/>
          <ac:picMkLst>
            <pc:docMk/>
            <pc:sldMk cId="1708903313" sldId="2337"/>
            <ac:picMk id="93" creationId="{7930A15F-4426-9030-0F43-B9D2EF32F1B9}"/>
          </ac:picMkLst>
        </pc:picChg>
      </pc:sldChg>
      <pc:sldChg chg="del">
        <pc:chgData name="Brittany Argote" userId="14eecf68-a578-40e3-9165-37d0d1932775" providerId="ADAL" clId="{3FAAD21E-08FD-734C-A9D9-54FBFC20AD5D}" dt="2022-08-30T20:54:02.436" v="1711" actId="2696"/>
        <pc:sldMkLst>
          <pc:docMk/>
          <pc:sldMk cId="1536624429" sldId="2338"/>
        </pc:sldMkLst>
      </pc:sldChg>
      <pc:sldChg chg="addSp delSp modSp mod">
        <pc:chgData name="Brittany Argote" userId="14eecf68-a578-40e3-9165-37d0d1932775" providerId="ADAL" clId="{3FAAD21E-08FD-734C-A9D9-54FBFC20AD5D}" dt="2022-08-31T15:32:21.964" v="3202" actId="13822"/>
        <pc:sldMkLst>
          <pc:docMk/>
          <pc:sldMk cId="3078319539" sldId="2339"/>
        </pc:sldMkLst>
        <pc:spChg chg="mod">
          <ac:chgData name="Brittany Argote" userId="14eecf68-a578-40e3-9165-37d0d1932775" providerId="ADAL" clId="{3FAAD21E-08FD-734C-A9D9-54FBFC20AD5D}" dt="2022-08-31T13:41:16.814" v="2011" actId="20577"/>
          <ac:spMkLst>
            <pc:docMk/>
            <pc:sldMk cId="3078319539" sldId="2339"/>
            <ac:spMk id="2" creationId="{B4FBAF8F-8578-BA38-487D-349F8C9AF96E}"/>
          </ac:spMkLst>
        </pc:spChg>
        <pc:spChg chg="del">
          <ac:chgData name="Brittany Argote" userId="14eecf68-a578-40e3-9165-37d0d1932775" providerId="ADAL" clId="{3FAAD21E-08FD-734C-A9D9-54FBFC20AD5D}" dt="2022-08-30T20:51:38.840" v="1682" actId="478"/>
          <ac:spMkLst>
            <pc:docMk/>
            <pc:sldMk cId="3078319539" sldId="2339"/>
            <ac:spMk id="12" creationId="{FA0B03EE-C86B-3506-F093-EB2D9D89AC9E}"/>
          </ac:spMkLst>
        </pc:spChg>
        <pc:spChg chg="del">
          <ac:chgData name="Brittany Argote" userId="14eecf68-a578-40e3-9165-37d0d1932775" providerId="ADAL" clId="{3FAAD21E-08FD-734C-A9D9-54FBFC20AD5D}" dt="2022-08-30T20:51:38.840" v="1682" actId="478"/>
          <ac:spMkLst>
            <pc:docMk/>
            <pc:sldMk cId="3078319539" sldId="2339"/>
            <ac:spMk id="13" creationId="{0BE0DA1C-F94B-477D-7D6F-A9D161547500}"/>
          </ac:spMkLst>
        </pc:spChg>
        <pc:spChg chg="add mod">
          <ac:chgData name="Brittany Argote" userId="14eecf68-a578-40e3-9165-37d0d1932775" providerId="ADAL" clId="{3FAAD21E-08FD-734C-A9D9-54FBFC20AD5D}" dt="2022-08-31T15:32:21.964" v="3202" actId="13822"/>
          <ac:spMkLst>
            <pc:docMk/>
            <pc:sldMk cId="3078319539" sldId="2339"/>
            <ac:spMk id="14" creationId="{6EAE56B7-6170-F679-006C-0DF1AB80D00B}"/>
          </ac:spMkLst>
        </pc:spChg>
        <pc:spChg chg="add del mod">
          <ac:chgData name="Brittany Argote" userId="14eecf68-a578-40e3-9165-37d0d1932775" providerId="ADAL" clId="{3FAAD21E-08FD-734C-A9D9-54FBFC20AD5D}" dt="2022-08-31T13:42:38.125" v="2020" actId="478"/>
          <ac:spMkLst>
            <pc:docMk/>
            <pc:sldMk cId="3078319539" sldId="2339"/>
            <ac:spMk id="15" creationId="{ABB471F5-CC8C-F53C-4D34-01DF7289EAC6}"/>
          </ac:spMkLst>
        </pc:spChg>
        <pc:spChg chg="add del mod">
          <ac:chgData name="Brittany Argote" userId="14eecf68-a578-40e3-9165-37d0d1932775" providerId="ADAL" clId="{3FAAD21E-08FD-734C-A9D9-54FBFC20AD5D}" dt="2022-08-31T13:42:45.213" v="2023" actId="478"/>
          <ac:spMkLst>
            <pc:docMk/>
            <pc:sldMk cId="3078319539" sldId="2339"/>
            <ac:spMk id="16" creationId="{ACEB4CB4-D8D1-408C-A256-21F81EBDB3CA}"/>
          </ac:spMkLst>
        </pc:spChg>
        <pc:spChg chg="del">
          <ac:chgData name="Brittany Argote" userId="14eecf68-a578-40e3-9165-37d0d1932775" providerId="ADAL" clId="{3FAAD21E-08FD-734C-A9D9-54FBFC20AD5D}" dt="2022-08-30T20:51:38.840" v="1682" actId="478"/>
          <ac:spMkLst>
            <pc:docMk/>
            <pc:sldMk cId="3078319539" sldId="2339"/>
            <ac:spMk id="17" creationId="{7D8987B1-2391-7752-2A6C-6E587566B0A0}"/>
          </ac:spMkLst>
        </pc:spChg>
        <pc:spChg chg="add mod">
          <ac:chgData name="Brittany Argote" userId="14eecf68-a578-40e3-9165-37d0d1932775" providerId="ADAL" clId="{3FAAD21E-08FD-734C-A9D9-54FBFC20AD5D}" dt="2022-08-31T15:30:01.062" v="3186" actId="207"/>
          <ac:spMkLst>
            <pc:docMk/>
            <pc:sldMk cId="3078319539" sldId="2339"/>
            <ac:spMk id="19" creationId="{0B1457CF-1464-8A8D-29E5-EAEB9B59794A}"/>
          </ac:spMkLst>
        </pc:spChg>
        <pc:spChg chg="add del mod">
          <ac:chgData name="Brittany Argote" userId="14eecf68-a578-40e3-9165-37d0d1932775" providerId="ADAL" clId="{3FAAD21E-08FD-734C-A9D9-54FBFC20AD5D}" dt="2022-08-31T15:31:53.789" v="3198" actId="478"/>
          <ac:spMkLst>
            <pc:docMk/>
            <pc:sldMk cId="3078319539" sldId="2339"/>
            <ac:spMk id="20" creationId="{6AA6B2D9-D4FB-9490-940F-6CF6B86364DE}"/>
          </ac:spMkLst>
        </pc:spChg>
        <pc:spChg chg="del">
          <ac:chgData name="Brittany Argote" userId="14eecf68-a578-40e3-9165-37d0d1932775" providerId="ADAL" clId="{3FAAD21E-08FD-734C-A9D9-54FBFC20AD5D}" dt="2022-08-31T13:38:27.072" v="1943" actId="478"/>
          <ac:spMkLst>
            <pc:docMk/>
            <pc:sldMk cId="3078319539" sldId="2339"/>
            <ac:spMk id="21" creationId="{A53A5D2D-7EB9-F847-0392-3F96190AEF76}"/>
          </ac:spMkLst>
        </pc:spChg>
        <pc:spChg chg="del">
          <ac:chgData name="Brittany Argote" userId="14eecf68-a578-40e3-9165-37d0d1932775" providerId="ADAL" clId="{3FAAD21E-08FD-734C-A9D9-54FBFC20AD5D}" dt="2022-08-30T20:51:38.840" v="1682" actId="478"/>
          <ac:spMkLst>
            <pc:docMk/>
            <pc:sldMk cId="3078319539" sldId="2339"/>
            <ac:spMk id="22" creationId="{2A9E4E26-A003-5D0C-5DF1-E3B966631B01}"/>
          </ac:spMkLst>
        </pc:spChg>
        <pc:spChg chg="del">
          <ac:chgData name="Brittany Argote" userId="14eecf68-a578-40e3-9165-37d0d1932775" providerId="ADAL" clId="{3FAAD21E-08FD-734C-A9D9-54FBFC20AD5D}" dt="2022-08-30T20:51:38.840" v="1682" actId="478"/>
          <ac:spMkLst>
            <pc:docMk/>
            <pc:sldMk cId="3078319539" sldId="2339"/>
            <ac:spMk id="23" creationId="{89589A8E-46FE-4F21-6CC6-8ABC11655640}"/>
          </ac:spMkLst>
        </pc:spChg>
        <pc:spChg chg="add mod">
          <ac:chgData name="Brittany Argote" userId="14eecf68-a578-40e3-9165-37d0d1932775" providerId="ADAL" clId="{3FAAD21E-08FD-734C-A9D9-54FBFC20AD5D}" dt="2022-08-31T15:27:00.931" v="3159" actId="207"/>
          <ac:spMkLst>
            <pc:docMk/>
            <pc:sldMk cId="3078319539" sldId="2339"/>
            <ac:spMk id="26" creationId="{D9A46B47-E0CB-B9E1-81C6-F129893FE554}"/>
          </ac:spMkLst>
        </pc:spChg>
        <pc:spChg chg="add mod">
          <ac:chgData name="Brittany Argote" userId="14eecf68-a578-40e3-9165-37d0d1932775" providerId="ADAL" clId="{3FAAD21E-08FD-734C-A9D9-54FBFC20AD5D}" dt="2022-08-31T15:28:36.214" v="3175" actId="171"/>
          <ac:spMkLst>
            <pc:docMk/>
            <pc:sldMk cId="3078319539" sldId="2339"/>
            <ac:spMk id="27" creationId="{41C0CABF-3392-F7C8-DD4D-C0835B3CA8DC}"/>
          </ac:spMkLst>
        </pc:spChg>
        <pc:spChg chg="add del mod">
          <ac:chgData name="Brittany Argote" userId="14eecf68-a578-40e3-9165-37d0d1932775" providerId="ADAL" clId="{3FAAD21E-08FD-734C-A9D9-54FBFC20AD5D}" dt="2022-08-31T13:40:00.748" v="1984" actId="478"/>
          <ac:spMkLst>
            <pc:docMk/>
            <pc:sldMk cId="3078319539" sldId="2339"/>
            <ac:spMk id="36" creationId="{A38F4BC0-F5F5-B1C3-3B84-09D0704EE0D8}"/>
          </ac:spMkLst>
        </pc:spChg>
        <pc:spChg chg="del">
          <ac:chgData name="Brittany Argote" userId="14eecf68-a578-40e3-9165-37d0d1932775" providerId="ADAL" clId="{3FAAD21E-08FD-734C-A9D9-54FBFC20AD5D}" dt="2022-08-31T13:37:22.636" v="1930" actId="478"/>
          <ac:spMkLst>
            <pc:docMk/>
            <pc:sldMk cId="3078319539" sldId="2339"/>
            <ac:spMk id="38" creationId="{424185EB-7E03-A5CE-F13C-CD2D77C3D445}"/>
          </ac:spMkLst>
        </pc:spChg>
        <pc:spChg chg="mod">
          <ac:chgData name="Brittany Argote" userId="14eecf68-a578-40e3-9165-37d0d1932775" providerId="ADAL" clId="{3FAAD21E-08FD-734C-A9D9-54FBFC20AD5D}" dt="2022-08-31T15:31:52.853" v="3197" actId="115"/>
          <ac:spMkLst>
            <pc:docMk/>
            <pc:sldMk cId="3078319539" sldId="2339"/>
            <ac:spMk id="40" creationId="{BB34814B-89D8-8D3A-9281-CD2A775CE013}"/>
          </ac:spMkLst>
        </pc:spChg>
        <pc:spChg chg="mod">
          <ac:chgData name="Brittany Argote" userId="14eecf68-a578-40e3-9165-37d0d1932775" providerId="ADAL" clId="{3FAAD21E-08FD-734C-A9D9-54FBFC20AD5D}" dt="2022-08-31T15:30:55.267" v="3190" actId="14100"/>
          <ac:spMkLst>
            <pc:docMk/>
            <pc:sldMk cId="3078319539" sldId="2339"/>
            <ac:spMk id="44" creationId="{AF952375-626F-6037-02BD-1F4D83ED4EEB}"/>
          </ac:spMkLst>
        </pc:spChg>
        <pc:spChg chg="del">
          <ac:chgData name="Brittany Argote" userId="14eecf68-a578-40e3-9165-37d0d1932775" providerId="ADAL" clId="{3FAAD21E-08FD-734C-A9D9-54FBFC20AD5D}" dt="2022-08-31T13:37:20.912" v="1929" actId="478"/>
          <ac:spMkLst>
            <pc:docMk/>
            <pc:sldMk cId="3078319539" sldId="2339"/>
            <ac:spMk id="46" creationId="{4EF93A12-3A49-7FB4-4723-7A3C46E2103F}"/>
          </ac:spMkLst>
        </pc:spChg>
        <pc:spChg chg="del">
          <ac:chgData name="Brittany Argote" userId="14eecf68-a578-40e3-9165-37d0d1932775" providerId="ADAL" clId="{3FAAD21E-08FD-734C-A9D9-54FBFC20AD5D}" dt="2022-08-31T13:37:19.069" v="1928" actId="478"/>
          <ac:spMkLst>
            <pc:docMk/>
            <pc:sldMk cId="3078319539" sldId="2339"/>
            <ac:spMk id="48" creationId="{51384514-67DC-8344-4A5C-6853E6D3476B}"/>
          </ac:spMkLst>
        </pc:spChg>
        <pc:spChg chg="del">
          <ac:chgData name="Brittany Argote" userId="14eecf68-a578-40e3-9165-37d0d1932775" providerId="ADAL" clId="{3FAAD21E-08FD-734C-A9D9-54FBFC20AD5D}" dt="2022-08-31T13:37:14.824" v="1927" actId="478"/>
          <ac:spMkLst>
            <pc:docMk/>
            <pc:sldMk cId="3078319539" sldId="2339"/>
            <ac:spMk id="51" creationId="{E3F578E0-2C4A-D003-6503-BA2994CA094D}"/>
          </ac:spMkLst>
        </pc:spChg>
        <pc:spChg chg="del">
          <ac:chgData name="Brittany Argote" userId="14eecf68-a578-40e3-9165-37d0d1932775" providerId="ADAL" clId="{3FAAD21E-08FD-734C-A9D9-54FBFC20AD5D}" dt="2022-08-31T13:37:10.520" v="1924" actId="478"/>
          <ac:spMkLst>
            <pc:docMk/>
            <pc:sldMk cId="3078319539" sldId="2339"/>
            <ac:spMk id="53" creationId="{AD9E2917-1494-5245-5BAF-3DE06C27FFDF}"/>
          </ac:spMkLst>
        </pc:spChg>
        <pc:spChg chg="del mod">
          <ac:chgData name="Brittany Argote" userId="14eecf68-a578-40e3-9165-37d0d1932775" providerId="ADAL" clId="{3FAAD21E-08FD-734C-A9D9-54FBFC20AD5D}" dt="2022-08-31T13:37:13.921" v="1926" actId="478"/>
          <ac:spMkLst>
            <pc:docMk/>
            <pc:sldMk cId="3078319539" sldId="2339"/>
            <ac:spMk id="55" creationId="{88E74C3D-31F5-4EEB-9DCB-F6B3874F7A4F}"/>
          </ac:spMkLst>
        </pc:spChg>
        <pc:spChg chg="del">
          <ac:chgData name="Brittany Argote" userId="14eecf68-a578-40e3-9165-37d0d1932775" providerId="ADAL" clId="{3FAAD21E-08FD-734C-A9D9-54FBFC20AD5D}" dt="2022-08-30T20:51:38.840" v="1682" actId="478"/>
          <ac:spMkLst>
            <pc:docMk/>
            <pc:sldMk cId="3078319539" sldId="2339"/>
            <ac:spMk id="69" creationId="{BDADCF02-DE3B-978E-CCC9-E332E2D5D124}"/>
          </ac:spMkLst>
        </pc:spChg>
        <pc:spChg chg="del">
          <ac:chgData name="Brittany Argote" userId="14eecf68-a578-40e3-9165-37d0d1932775" providerId="ADAL" clId="{3FAAD21E-08FD-734C-A9D9-54FBFC20AD5D}" dt="2022-08-30T20:51:38.840" v="1682" actId="478"/>
          <ac:spMkLst>
            <pc:docMk/>
            <pc:sldMk cId="3078319539" sldId="2339"/>
            <ac:spMk id="74" creationId="{3F9F7F7A-427C-27EC-DB3E-CCE71CEF7CC8}"/>
          </ac:spMkLst>
        </pc:spChg>
        <pc:grpChg chg="del">
          <ac:chgData name="Brittany Argote" userId="14eecf68-a578-40e3-9165-37d0d1932775" providerId="ADAL" clId="{3FAAD21E-08FD-734C-A9D9-54FBFC20AD5D}" dt="2022-08-30T20:51:38.840" v="1682" actId="478"/>
          <ac:grpSpMkLst>
            <pc:docMk/>
            <pc:sldMk cId="3078319539" sldId="2339"/>
            <ac:grpSpMk id="80" creationId="{69738905-5987-12FE-2FA5-C5BC9796E0F1}"/>
          </ac:grpSpMkLst>
        </pc:grpChg>
        <pc:grpChg chg="del">
          <ac:chgData name="Brittany Argote" userId="14eecf68-a578-40e3-9165-37d0d1932775" providerId="ADAL" clId="{3FAAD21E-08FD-734C-A9D9-54FBFC20AD5D}" dt="2022-08-30T20:51:38.840" v="1682" actId="478"/>
          <ac:grpSpMkLst>
            <pc:docMk/>
            <pc:sldMk cId="3078319539" sldId="2339"/>
            <ac:grpSpMk id="81" creationId="{FB9C8FF3-0338-F6E9-EF4C-C40B3FE6637E}"/>
          </ac:grpSpMkLst>
        </pc:grpChg>
        <pc:grpChg chg="del">
          <ac:chgData name="Brittany Argote" userId="14eecf68-a578-40e3-9165-37d0d1932775" providerId="ADAL" clId="{3FAAD21E-08FD-734C-A9D9-54FBFC20AD5D}" dt="2022-08-30T20:51:38.840" v="1682" actId="478"/>
          <ac:grpSpMkLst>
            <pc:docMk/>
            <pc:sldMk cId="3078319539" sldId="2339"/>
            <ac:grpSpMk id="82" creationId="{1741288E-C721-565E-1828-56098DAC1014}"/>
          </ac:grpSpMkLst>
        </pc:grpChg>
        <pc:grpChg chg="del">
          <ac:chgData name="Brittany Argote" userId="14eecf68-a578-40e3-9165-37d0d1932775" providerId="ADAL" clId="{3FAAD21E-08FD-734C-A9D9-54FBFC20AD5D}" dt="2022-08-30T20:51:38.840" v="1682" actId="478"/>
          <ac:grpSpMkLst>
            <pc:docMk/>
            <pc:sldMk cId="3078319539" sldId="2339"/>
            <ac:grpSpMk id="83" creationId="{4C75902F-4A17-1D7A-749C-B3293E5CFC30}"/>
          </ac:grpSpMkLst>
        </pc:grpChg>
        <pc:grpChg chg="del">
          <ac:chgData name="Brittany Argote" userId="14eecf68-a578-40e3-9165-37d0d1932775" providerId="ADAL" clId="{3FAAD21E-08FD-734C-A9D9-54FBFC20AD5D}" dt="2022-08-30T20:51:38.840" v="1682" actId="478"/>
          <ac:grpSpMkLst>
            <pc:docMk/>
            <pc:sldMk cId="3078319539" sldId="2339"/>
            <ac:grpSpMk id="84" creationId="{B7F0CE40-B0EE-B263-4A80-F822DFA456E3}"/>
          </ac:grpSpMkLst>
        </pc:grpChg>
        <pc:graphicFrameChg chg="add del mod modGraphic">
          <ac:chgData name="Brittany Argote" userId="14eecf68-a578-40e3-9165-37d0d1932775" providerId="ADAL" clId="{3FAAD21E-08FD-734C-A9D9-54FBFC20AD5D}" dt="2022-08-31T13:38:48.878" v="1948" actId="478"/>
          <ac:graphicFrameMkLst>
            <pc:docMk/>
            <pc:sldMk cId="3078319539" sldId="2339"/>
            <ac:graphicFrameMk id="11" creationId="{A9C136E2-503E-869D-79F4-670B79B1B74D}"/>
          </ac:graphicFrameMkLst>
        </pc:graphicFrameChg>
        <pc:picChg chg="add mod">
          <ac:chgData name="Brittany Argote" userId="14eecf68-a578-40e3-9165-37d0d1932775" providerId="ADAL" clId="{3FAAD21E-08FD-734C-A9D9-54FBFC20AD5D}" dt="2022-08-31T13:53:46.610" v="2290"/>
          <ac:picMkLst>
            <pc:docMk/>
            <pc:sldMk cId="3078319539" sldId="2339"/>
            <ac:picMk id="25" creationId="{3BBA879F-F233-46FF-8808-8F775B94B45A}"/>
          </ac:picMkLst>
        </pc:picChg>
        <pc:picChg chg="del">
          <ac:chgData name="Brittany Argote" userId="14eecf68-a578-40e3-9165-37d0d1932775" providerId="ADAL" clId="{3FAAD21E-08FD-734C-A9D9-54FBFC20AD5D}" dt="2022-08-30T20:51:38.840" v="1682" actId="478"/>
          <ac:picMkLst>
            <pc:docMk/>
            <pc:sldMk cId="3078319539" sldId="2339"/>
            <ac:picMk id="85" creationId="{311CF778-939A-ECCE-BAE6-192CE4EDFF00}"/>
          </ac:picMkLst>
        </pc:picChg>
        <pc:picChg chg="del">
          <ac:chgData name="Brittany Argote" userId="14eecf68-a578-40e3-9165-37d0d1932775" providerId="ADAL" clId="{3FAAD21E-08FD-734C-A9D9-54FBFC20AD5D}" dt="2022-08-30T20:51:38.840" v="1682" actId="478"/>
          <ac:picMkLst>
            <pc:docMk/>
            <pc:sldMk cId="3078319539" sldId="2339"/>
            <ac:picMk id="87" creationId="{558FAB51-2D9B-7AC7-252F-ABE576EFFFC0}"/>
          </ac:picMkLst>
        </pc:picChg>
        <pc:picChg chg="del">
          <ac:chgData name="Brittany Argote" userId="14eecf68-a578-40e3-9165-37d0d1932775" providerId="ADAL" clId="{3FAAD21E-08FD-734C-A9D9-54FBFC20AD5D}" dt="2022-08-30T20:51:38.840" v="1682" actId="478"/>
          <ac:picMkLst>
            <pc:docMk/>
            <pc:sldMk cId="3078319539" sldId="2339"/>
            <ac:picMk id="89" creationId="{BE6AC8F5-1A11-65FA-D668-C338EB74C003}"/>
          </ac:picMkLst>
        </pc:picChg>
        <pc:picChg chg="del">
          <ac:chgData name="Brittany Argote" userId="14eecf68-a578-40e3-9165-37d0d1932775" providerId="ADAL" clId="{3FAAD21E-08FD-734C-A9D9-54FBFC20AD5D}" dt="2022-08-30T20:51:38.840" v="1682" actId="478"/>
          <ac:picMkLst>
            <pc:docMk/>
            <pc:sldMk cId="3078319539" sldId="2339"/>
            <ac:picMk id="91" creationId="{00C53E21-C4A2-B936-48F7-75182D771644}"/>
          </ac:picMkLst>
        </pc:picChg>
        <pc:picChg chg="del">
          <ac:chgData name="Brittany Argote" userId="14eecf68-a578-40e3-9165-37d0d1932775" providerId="ADAL" clId="{3FAAD21E-08FD-734C-A9D9-54FBFC20AD5D}" dt="2022-08-30T20:51:38.840" v="1682" actId="478"/>
          <ac:picMkLst>
            <pc:docMk/>
            <pc:sldMk cId="3078319539" sldId="2339"/>
            <ac:picMk id="93" creationId="{7930A15F-4426-9030-0F43-B9D2EF32F1B9}"/>
          </ac:picMkLst>
        </pc:picChg>
      </pc:sldChg>
      <pc:sldChg chg="del">
        <pc:chgData name="Brittany Argote" userId="14eecf68-a578-40e3-9165-37d0d1932775" providerId="ADAL" clId="{3FAAD21E-08FD-734C-A9D9-54FBFC20AD5D}" dt="2022-08-30T20:54:02.920" v="1712" actId="2696"/>
        <pc:sldMkLst>
          <pc:docMk/>
          <pc:sldMk cId="1695135867" sldId="2340"/>
        </pc:sldMkLst>
      </pc:sldChg>
      <pc:sldChg chg="del">
        <pc:chgData name="Brittany Argote" userId="14eecf68-a578-40e3-9165-37d0d1932775" providerId="ADAL" clId="{3FAAD21E-08FD-734C-A9D9-54FBFC20AD5D}" dt="2022-08-30T20:53:55.062" v="1706" actId="2696"/>
        <pc:sldMkLst>
          <pc:docMk/>
          <pc:sldMk cId="705118303" sldId="2342"/>
        </pc:sldMkLst>
      </pc:sldChg>
      <pc:sldChg chg="addSp delSp modSp add mod">
        <pc:chgData name="Brittany Argote" userId="14eecf68-a578-40e3-9165-37d0d1932775" providerId="ADAL" clId="{3FAAD21E-08FD-734C-A9D9-54FBFC20AD5D}" dt="2022-08-29T18:33:48.514" v="183" actId="20577"/>
        <pc:sldMkLst>
          <pc:docMk/>
          <pc:sldMk cId="818300086" sldId="2343"/>
        </pc:sldMkLst>
        <pc:spChg chg="mod">
          <ac:chgData name="Brittany Argote" userId="14eecf68-a578-40e3-9165-37d0d1932775" providerId="ADAL" clId="{3FAAD21E-08FD-734C-A9D9-54FBFC20AD5D}" dt="2022-08-29T18:32:15.875" v="158"/>
          <ac:spMkLst>
            <pc:docMk/>
            <pc:sldMk cId="818300086" sldId="2343"/>
            <ac:spMk id="4" creationId="{98F81095-1754-8E3E-B7FA-7CFB9E7254B4}"/>
          </ac:spMkLst>
        </pc:spChg>
        <pc:spChg chg="add del mod">
          <ac:chgData name="Brittany Argote" userId="14eecf68-a578-40e3-9165-37d0d1932775" providerId="ADAL" clId="{3FAAD21E-08FD-734C-A9D9-54FBFC20AD5D}" dt="2022-08-29T18:33:00.273" v="171" actId="478"/>
          <ac:spMkLst>
            <pc:docMk/>
            <pc:sldMk cId="818300086" sldId="2343"/>
            <ac:spMk id="13" creationId="{7D32C8FB-9290-51F0-5987-F6A5C07803B1}"/>
          </ac:spMkLst>
        </pc:spChg>
        <pc:spChg chg="mod topLvl">
          <ac:chgData name="Brittany Argote" userId="14eecf68-a578-40e3-9165-37d0d1932775" providerId="ADAL" clId="{3FAAD21E-08FD-734C-A9D9-54FBFC20AD5D}" dt="2022-08-29T18:33:48.514" v="183" actId="20577"/>
          <ac:spMkLst>
            <pc:docMk/>
            <pc:sldMk cId="818300086" sldId="2343"/>
            <ac:spMk id="15" creationId="{CB336966-46CE-3064-1E45-674A90F2E6BA}"/>
          </ac:spMkLst>
        </pc:spChg>
        <pc:spChg chg="del topLvl">
          <ac:chgData name="Brittany Argote" userId="14eecf68-a578-40e3-9165-37d0d1932775" providerId="ADAL" clId="{3FAAD21E-08FD-734C-A9D9-54FBFC20AD5D}" dt="2022-08-29T18:33:08.079" v="175" actId="478"/>
          <ac:spMkLst>
            <pc:docMk/>
            <pc:sldMk cId="818300086" sldId="2343"/>
            <ac:spMk id="16" creationId="{9378BCD3-6F95-A741-7DB5-84607947A8F1}"/>
          </ac:spMkLst>
        </pc:spChg>
        <pc:spChg chg="del">
          <ac:chgData name="Brittany Argote" userId="14eecf68-a578-40e3-9165-37d0d1932775" providerId="ADAL" clId="{3FAAD21E-08FD-734C-A9D9-54FBFC20AD5D}" dt="2022-08-29T18:33:05.500" v="174" actId="478"/>
          <ac:spMkLst>
            <pc:docMk/>
            <pc:sldMk cId="818300086" sldId="2343"/>
            <ac:spMk id="17" creationId="{2553BC8F-9A5F-F896-6F32-3D545C73F78B}"/>
          </ac:spMkLst>
        </pc:spChg>
        <pc:spChg chg="del">
          <ac:chgData name="Brittany Argote" userId="14eecf68-a578-40e3-9165-37d0d1932775" providerId="ADAL" clId="{3FAAD21E-08FD-734C-A9D9-54FBFC20AD5D}" dt="2022-08-29T18:33:03.944" v="173" actId="478"/>
          <ac:spMkLst>
            <pc:docMk/>
            <pc:sldMk cId="818300086" sldId="2343"/>
            <ac:spMk id="18" creationId="{004A6B15-4C0D-CB30-C1DC-784CB2C342A5}"/>
          </ac:spMkLst>
        </pc:spChg>
        <pc:spChg chg="del">
          <ac:chgData name="Brittany Argote" userId="14eecf68-a578-40e3-9165-37d0d1932775" providerId="ADAL" clId="{3FAAD21E-08FD-734C-A9D9-54FBFC20AD5D}" dt="2022-08-29T18:33:02.134" v="172" actId="478"/>
          <ac:spMkLst>
            <pc:docMk/>
            <pc:sldMk cId="818300086" sldId="2343"/>
            <ac:spMk id="19" creationId="{FC8EDD42-9BC3-7D23-ADFE-6B3B5B2AFF46}"/>
          </ac:spMkLst>
        </pc:spChg>
        <pc:spChg chg="del">
          <ac:chgData name="Brittany Argote" userId="14eecf68-a578-40e3-9165-37d0d1932775" providerId="ADAL" clId="{3FAAD21E-08FD-734C-A9D9-54FBFC20AD5D}" dt="2022-08-29T18:32:56.202" v="169" actId="478"/>
          <ac:spMkLst>
            <pc:docMk/>
            <pc:sldMk cId="818300086" sldId="2343"/>
            <ac:spMk id="20" creationId="{5C645DEE-3B17-035E-CA8C-3859A58212EE}"/>
          </ac:spMkLst>
        </pc:spChg>
        <pc:spChg chg="del">
          <ac:chgData name="Brittany Argote" userId="14eecf68-a578-40e3-9165-37d0d1932775" providerId="ADAL" clId="{3FAAD21E-08FD-734C-A9D9-54FBFC20AD5D}" dt="2022-08-29T18:28:27.112" v="123" actId="478"/>
          <ac:spMkLst>
            <pc:docMk/>
            <pc:sldMk cId="818300086" sldId="2343"/>
            <ac:spMk id="21" creationId="{904A35CB-9C0E-A5F9-E92F-C542E8F4D164}"/>
          </ac:spMkLst>
        </pc:spChg>
        <pc:grpChg chg="del mod">
          <ac:chgData name="Brittany Argote" userId="14eecf68-a578-40e3-9165-37d0d1932775" providerId="ADAL" clId="{3FAAD21E-08FD-734C-A9D9-54FBFC20AD5D}" dt="2022-08-29T18:33:08.079" v="175" actId="478"/>
          <ac:grpSpMkLst>
            <pc:docMk/>
            <pc:sldMk cId="818300086" sldId="2343"/>
            <ac:grpSpMk id="14" creationId="{262671B3-11E2-A74D-2579-733B2A44A709}"/>
          </ac:grpSpMkLst>
        </pc:grpChg>
        <pc:picChg chg="add mod">
          <ac:chgData name="Brittany Argote" userId="14eecf68-a578-40e3-9165-37d0d1932775" providerId="ADAL" clId="{3FAAD21E-08FD-734C-A9D9-54FBFC20AD5D}" dt="2022-08-29T18:32:35.207" v="161" actId="1076"/>
          <ac:picMkLst>
            <pc:docMk/>
            <pc:sldMk cId="818300086" sldId="2343"/>
            <ac:picMk id="2" creationId="{56C19B80-E96B-B3B5-D424-4F36D5E85312}"/>
          </ac:picMkLst>
        </pc:picChg>
        <pc:picChg chg="del">
          <ac:chgData name="Brittany Argote" userId="14eecf68-a578-40e3-9165-37d0d1932775" providerId="ADAL" clId="{3FAAD21E-08FD-734C-A9D9-54FBFC20AD5D}" dt="2022-08-29T18:28:25.944" v="122" actId="478"/>
          <ac:picMkLst>
            <pc:docMk/>
            <pc:sldMk cId="818300086" sldId="2343"/>
            <ac:picMk id="23" creationId="{3A950AC0-20E4-F6D9-4DD2-377A8F62D7FD}"/>
          </ac:picMkLst>
        </pc:picChg>
        <pc:picChg chg="mod">
          <ac:chgData name="Brittany Argote" userId="14eecf68-a578-40e3-9165-37d0d1932775" providerId="ADAL" clId="{3FAAD21E-08FD-734C-A9D9-54FBFC20AD5D}" dt="2022-08-29T18:31:44.190" v="153" actId="18653"/>
          <ac:picMkLst>
            <pc:docMk/>
            <pc:sldMk cId="818300086" sldId="2343"/>
            <ac:picMk id="27" creationId="{7A472401-8CE4-0628-10F0-F9CCCF94B70C}"/>
          </ac:picMkLst>
        </pc:picChg>
        <pc:picChg chg="add del mod">
          <ac:chgData name="Brittany Argote" userId="14eecf68-a578-40e3-9165-37d0d1932775" providerId="ADAL" clId="{3FAAD21E-08FD-734C-A9D9-54FBFC20AD5D}" dt="2022-08-29T18:30:24.055" v="129" actId="478"/>
          <ac:picMkLst>
            <pc:docMk/>
            <pc:sldMk cId="818300086" sldId="2343"/>
            <ac:picMk id="4098" creationId="{FDA63055-03BE-4357-5298-6EEC9D1A2356}"/>
          </ac:picMkLst>
        </pc:picChg>
        <pc:picChg chg="add del mod">
          <ac:chgData name="Brittany Argote" userId="14eecf68-a578-40e3-9165-37d0d1932775" providerId="ADAL" clId="{3FAAD21E-08FD-734C-A9D9-54FBFC20AD5D}" dt="2022-08-29T18:31:29.232" v="152" actId="478"/>
          <ac:picMkLst>
            <pc:docMk/>
            <pc:sldMk cId="818300086" sldId="2343"/>
            <ac:picMk id="4100" creationId="{BBB8FA6E-4A16-EB5F-2BED-FFF542AE12A5}"/>
          </ac:picMkLst>
        </pc:picChg>
      </pc:sldChg>
      <pc:sldChg chg="del">
        <pc:chgData name="Brittany Argote" userId="14eecf68-a578-40e3-9165-37d0d1932775" providerId="ADAL" clId="{3FAAD21E-08FD-734C-A9D9-54FBFC20AD5D}" dt="2022-08-29T15:26:23.384" v="0" actId="2696"/>
        <pc:sldMkLst>
          <pc:docMk/>
          <pc:sldMk cId="1059431130" sldId="2343"/>
        </pc:sldMkLst>
      </pc:sldChg>
      <pc:sldChg chg="addSp delSp modSp add mod ord">
        <pc:chgData name="Brittany Argote" userId="14eecf68-a578-40e3-9165-37d0d1932775" providerId="ADAL" clId="{3FAAD21E-08FD-734C-A9D9-54FBFC20AD5D}" dt="2022-08-30T20:21:32.923" v="1037" actId="20577"/>
        <pc:sldMkLst>
          <pc:docMk/>
          <pc:sldMk cId="304757300" sldId="2344"/>
        </pc:sldMkLst>
        <pc:spChg chg="mod">
          <ac:chgData name="Brittany Argote" userId="14eecf68-a578-40e3-9165-37d0d1932775" providerId="ADAL" clId="{3FAAD21E-08FD-734C-A9D9-54FBFC20AD5D}" dt="2022-08-30T20:21:32.923" v="1037" actId="20577"/>
          <ac:spMkLst>
            <pc:docMk/>
            <pc:sldMk cId="304757300" sldId="2344"/>
            <ac:spMk id="2" creationId="{07D442D5-CEDB-59B7-701E-6C760E922D52}"/>
          </ac:spMkLst>
        </pc:spChg>
        <pc:spChg chg="mod">
          <ac:chgData name="Brittany Argote" userId="14eecf68-a578-40e3-9165-37d0d1932775" providerId="ADAL" clId="{3FAAD21E-08FD-734C-A9D9-54FBFC20AD5D}" dt="2022-08-30T20:12:34.241" v="895" actId="1036"/>
          <ac:spMkLst>
            <pc:docMk/>
            <pc:sldMk cId="304757300" sldId="2344"/>
            <ac:spMk id="11" creationId="{AB5DFBA6-7FE1-4FD0-0D16-7EDC3560B89F}"/>
          </ac:spMkLst>
        </pc:spChg>
        <pc:spChg chg="mod">
          <ac:chgData name="Brittany Argote" userId="14eecf68-a578-40e3-9165-37d0d1932775" providerId="ADAL" clId="{3FAAD21E-08FD-734C-A9D9-54FBFC20AD5D}" dt="2022-08-30T20:12:34.241" v="895" actId="1036"/>
          <ac:spMkLst>
            <pc:docMk/>
            <pc:sldMk cId="304757300" sldId="2344"/>
            <ac:spMk id="12" creationId="{FEB441E8-418D-D05F-8204-3A67B94D9EBF}"/>
          </ac:spMkLst>
        </pc:spChg>
        <pc:spChg chg="mod">
          <ac:chgData name="Brittany Argote" userId="14eecf68-a578-40e3-9165-37d0d1932775" providerId="ADAL" clId="{3FAAD21E-08FD-734C-A9D9-54FBFC20AD5D}" dt="2022-08-30T20:12:34.241" v="895" actId="1036"/>
          <ac:spMkLst>
            <pc:docMk/>
            <pc:sldMk cId="304757300" sldId="2344"/>
            <ac:spMk id="13" creationId="{FA4F85CB-DC2C-B071-58A0-C84A7EF0C6C8}"/>
          </ac:spMkLst>
        </pc:spChg>
        <pc:spChg chg="mod">
          <ac:chgData name="Brittany Argote" userId="14eecf68-a578-40e3-9165-37d0d1932775" providerId="ADAL" clId="{3FAAD21E-08FD-734C-A9D9-54FBFC20AD5D}" dt="2022-08-30T20:16:02.535" v="979" actId="20577"/>
          <ac:spMkLst>
            <pc:docMk/>
            <pc:sldMk cId="304757300" sldId="2344"/>
            <ac:spMk id="15" creationId="{7A9211F6-E4C6-3A50-DEFD-47954ED2E844}"/>
          </ac:spMkLst>
        </pc:spChg>
        <pc:spChg chg="mod">
          <ac:chgData name="Brittany Argote" userId="14eecf68-a578-40e3-9165-37d0d1932775" providerId="ADAL" clId="{3FAAD21E-08FD-734C-A9D9-54FBFC20AD5D}" dt="2022-08-30T20:13:43.457" v="910"/>
          <ac:spMkLst>
            <pc:docMk/>
            <pc:sldMk cId="304757300" sldId="2344"/>
            <ac:spMk id="16" creationId="{92B0CFCB-49D0-96F2-0191-1610C11C4EB4}"/>
          </ac:spMkLst>
        </pc:spChg>
        <pc:spChg chg="add del">
          <ac:chgData name="Brittany Argote" userId="14eecf68-a578-40e3-9165-37d0d1932775" providerId="ADAL" clId="{3FAAD21E-08FD-734C-A9D9-54FBFC20AD5D}" dt="2022-08-30T20:12:26.916" v="871" actId="478"/>
          <ac:spMkLst>
            <pc:docMk/>
            <pc:sldMk cId="304757300" sldId="2344"/>
            <ac:spMk id="18" creationId="{3E5F328E-F270-E923-E043-D216847C9DD8}"/>
          </ac:spMkLst>
        </pc:spChg>
        <pc:spChg chg="mod">
          <ac:chgData name="Brittany Argote" userId="14eecf68-a578-40e3-9165-37d0d1932775" providerId="ADAL" clId="{3FAAD21E-08FD-734C-A9D9-54FBFC20AD5D}" dt="2022-08-30T20:12:34.241" v="895" actId="1036"/>
          <ac:spMkLst>
            <pc:docMk/>
            <pc:sldMk cId="304757300" sldId="2344"/>
            <ac:spMk id="19" creationId="{64405BD8-3173-AD8F-98A8-EB867EA0C163}"/>
          </ac:spMkLst>
        </pc:spChg>
        <pc:spChg chg="mod">
          <ac:chgData name="Brittany Argote" userId="14eecf68-a578-40e3-9165-37d0d1932775" providerId="ADAL" clId="{3FAAD21E-08FD-734C-A9D9-54FBFC20AD5D}" dt="2022-08-30T20:12:34.241" v="895" actId="1036"/>
          <ac:spMkLst>
            <pc:docMk/>
            <pc:sldMk cId="304757300" sldId="2344"/>
            <ac:spMk id="20" creationId="{9F15464A-6643-B4E7-6CE1-B02A37BAF273}"/>
          </ac:spMkLst>
        </pc:spChg>
        <pc:spChg chg="mod">
          <ac:chgData name="Brittany Argote" userId="14eecf68-a578-40e3-9165-37d0d1932775" providerId="ADAL" clId="{3FAAD21E-08FD-734C-A9D9-54FBFC20AD5D}" dt="2022-08-30T20:12:34.241" v="895" actId="1036"/>
          <ac:spMkLst>
            <pc:docMk/>
            <pc:sldMk cId="304757300" sldId="2344"/>
            <ac:spMk id="21" creationId="{82629292-FB3B-9732-A463-AAB5363CBEE0}"/>
          </ac:spMkLst>
        </pc:spChg>
        <pc:spChg chg="mod">
          <ac:chgData name="Brittany Argote" userId="14eecf68-a578-40e3-9165-37d0d1932775" providerId="ADAL" clId="{3FAAD21E-08FD-734C-A9D9-54FBFC20AD5D}" dt="2022-08-30T20:18:53.972" v="986" actId="1035"/>
          <ac:spMkLst>
            <pc:docMk/>
            <pc:sldMk cId="304757300" sldId="2344"/>
            <ac:spMk id="22" creationId="{72516267-8318-64DC-8085-5033388DA9A5}"/>
          </ac:spMkLst>
        </pc:spChg>
        <pc:spChg chg="mod">
          <ac:chgData name="Brittany Argote" userId="14eecf68-a578-40e3-9165-37d0d1932775" providerId="ADAL" clId="{3FAAD21E-08FD-734C-A9D9-54FBFC20AD5D}" dt="2022-08-30T20:15:04.194" v="912"/>
          <ac:spMkLst>
            <pc:docMk/>
            <pc:sldMk cId="304757300" sldId="2344"/>
            <ac:spMk id="23" creationId="{07B8C6BD-B533-821B-BB6D-8AD5F64FC957}"/>
          </ac:spMkLst>
        </pc:spChg>
        <pc:spChg chg="mod">
          <ac:chgData name="Brittany Argote" userId="14eecf68-a578-40e3-9165-37d0d1932775" providerId="ADAL" clId="{3FAAD21E-08FD-734C-A9D9-54FBFC20AD5D}" dt="2022-08-30T20:12:34.241" v="895" actId="1036"/>
          <ac:spMkLst>
            <pc:docMk/>
            <pc:sldMk cId="304757300" sldId="2344"/>
            <ac:spMk id="25" creationId="{D6FEE63B-C358-9B0D-0BB8-D70563A5BA30}"/>
          </ac:spMkLst>
        </pc:spChg>
        <pc:spChg chg="mod">
          <ac:chgData name="Brittany Argote" userId="14eecf68-a578-40e3-9165-37d0d1932775" providerId="ADAL" clId="{3FAAD21E-08FD-734C-A9D9-54FBFC20AD5D}" dt="2022-08-30T20:12:34.241" v="895" actId="1036"/>
          <ac:spMkLst>
            <pc:docMk/>
            <pc:sldMk cId="304757300" sldId="2344"/>
            <ac:spMk id="26" creationId="{E8B926A6-8FD1-16D2-5B8D-B69C4AC3B8EB}"/>
          </ac:spMkLst>
        </pc:spChg>
        <pc:spChg chg="mod">
          <ac:chgData name="Brittany Argote" userId="14eecf68-a578-40e3-9165-37d0d1932775" providerId="ADAL" clId="{3FAAD21E-08FD-734C-A9D9-54FBFC20AD5D}" dt="2022-08-30T20:12:34.241" v="895" actId="1036"/>
          <ac:spMkLst>
            <pc:docMk/>
            <pc:sldMk cId="304757300" sldId="2344"/>
            <ac:spMk id="27" creationId="{88B16FB1-D5F7-4713-C5BF-452273331CF4}"/>
          </ac:spMkLst>
        </pc:spChg>
        <pc:spChg chg="mod">
          <ac:chgData name="Brittany Argote" userId="14eecf68-a578-40e3-9165-37d0d1932775" providerId="ADAL" clId="{3FAAD21E-08FD-734C-A9D9-54FBFC20AD5D}" dt="2022-08-30T20:19:08.793" v="989" actId="20577"/>
          <ac:spMkLst>
            <pc:docMk/>
            <pc:sldMk cId="304757300" sldId="2344"/>
            <ac:spMk id="28" creationId="{C009CDFD-09E6-526E-162F-58B1E08C3563}"/>
          </ac:spMkLst>
        </pc:spChg>
        <pc:spChg chg="mod">
          <ac:chgData name="Brittany Argote" userId="14eecf68-a578-40e3-9165-37d0d1932775" providerId="ADAL" clId="{3FAAD21E-08FD-734C-A9D9-54FBFC20AD5D}" dt="2022-08-30T20:15:31.034" v="971"/>
          <ac:spMkLst>
            <pc:docMk/>
            <pc:sldMk cId="304757300" sldId="2344"/>
            <ac:spMk id="29" creationId="{2552AE06-E5A4-C82F-BBDD-06554C1355D0}"/>
          </ac:spMkLst>
        </pc:spChg>
        <pc:spChg chg="add mod">
          <ac:chgData name="Brittany Argote" userId="14eecf68-a578-40e3-9165-37d0d1932775" providerId="ADAL" clId="{3FAAD21E-08FD-734C-A9D9-54FBFC20AD5D}" dt="2022-08-30T20:19:24.284" v="990" actId="122"/>
          <ac:spMkLst>
            <pc:docMk/>
            <pc:sldMk cId="304757300" sldId="2344"/>
            <ac:spMk id="30" creationId="{A33A4E4C-D63D-4C1B-CCD0-75E389CCD83E}"/>
          </ac:spMkLst>
        </pc:spChg>
        <pc:picChg chg="add mod">
          <ac:chgData name="Brittany Argote" userId="14eecf68-a578-40e3-9165-37d0d1932775" providerId="ADAL" clId="{3FAAD21E-08FD-734C-A9D9-54FBFC20AD5D}" dt="2022-08-30T20:09:16.903" v="862"/>
          <ac:picMkLst>
            <pc:docMk/>
            <pc:sldMk cId="304757300" sldId="2344"/>
            <ac:picMk id="14" creationId="{B8CDD9F7-81C2-747F-D877-4F32E11BAD28}"/>
          </ac:picMkLst>
        </pc:picChg>
      </pc:sldChg>
      <pc:sldChg chg="addSp delSp modSp add mod ord">
        <pc:chgData name="Brittany Argote" userId="14eecf68-a578-40e3-9165-37d0d1932775" providerId="ADAL" clId="{3FAAD21E-08FD-734C-A9D9-54FBFC20AD5D}" dt="2022-08-30T20:09:21.268" v="864"/>
        <pc:sldMkLst>
          <pc:docMk/>
          <pc:sldMk cId="2588381822" sldId="2345"/>
        </pc:sldMkLst>
        <pc:spChg chg="mod">
          <ac:chgData name="Brittany Argote" userId="14eecf68-a578-40e3-9165-37d0d1932775" providerId="ADAL" clId="{3FAAD21E-08FD-734C-A9D9-54FBFC20AD5D}" dt="2022-08-30T19:52:08.245" v="688" actId="20577"/>
          <ac:spMkLst>
            <pc:docMk/>
            <pc:sldMk cId="2588381822" sldId="2345"/>
            <ac:spMk id="2" creationId="{E031D2E8-7266-80A1-41FC-8BDB6083A47B}"/>
          </ac:spMkLst>
        </pc:spChg>
        <pc:spChg chg="del mod">
          <ac:chgData name="Brittany Argote" userId="14eecf68-a578-40e3-9165-37d0d1932775" providerId="ADAL" clId="{3FAAD21E-08FD-734C-A9D9-54FBFC20AD5D}" dt="2022-08-29T18:50:11.443" v="468" actId="478"/>
          <ac:spMkLst>
            <pc:docMk/>
            <pc:sldMk cId="2588381822" sldId="2345"/>
            <ac:spMk id="3" creationId="{932EB006-9D85-7D47-A264-A30F76C46643}"/>
          </ac:spMkLst>
        </pc:spChg>
        <pc:spChg chg="add del mod">
          <ac:chgData name="Brittany Argote" userId="14eecf68-a578-40e3-9165-37d0d1932775" providerId="ADAL" clId="{3FAAD21E-08FD-734C-A9D9-54FBFC20AD5D}" dt="2022-08-30T13:09:02.581" v="534" actId="478"/>
          <ac:spMkLst>
            <pc:docMk/>
            <pc:sldMk cId="2588381822" sldId="2345"/>
            <ac:spMk id="5" creationId="{3424C56C-91C3-B051-2B2F-5308617B63DB}"/>
          </ac:spMkLst>
        </pc:spChg>
        <pc:spChg chg="add del mod">
          <ac:chgData name="Brittany Argote" userId="14eecf68-a578-40e3-9165-37d0d1932775" providerId="ADAL" clId="{3FAAD21E-08FD-734C-A9D9-54FBFC20AD5D}" dt="2022-08-30T19:44:44.818" v="577" actId="478"/>
          <ac:spMkLst>
            <pc:docMk/>
            <pc:sldMk cId="2588381822" sldId="2345"/>
            <ac:spMk id="6" creationId="{A618691A-D17D-E976-AB7C-4B33F5E7D5A0}"/>
          </ac:spMkLst>
        </pc:spChg>
        <pc:spChg chg="add del mod">
          <ac:chgData name="Brittany Argote" userId="14eecf68-a578-40e3-9165-37d0d1932775" providerId="ADAL" clId="{3FAAD21E-08FD-734C-A9D9-54FBFC20AD5D}" dt="2022-08-30T19:44:47.186" v="579" actId="478"/>
          <ac:spMkLst>
            <pc:docMk/>
            <pc:sldMk cId="2588381822" sldId="2345"/>
            <ac:spMk id="8" creationId="{5492A2C4-A5CE-334E-C7F9-52B8F25FD5A4}"/>
          </ac:spMkLst>
        </pc:spChg>
        <pc:spChg chg="add del mod">
          <ac:chgData name="Brittany Argote" userId="14eecf68-a578-40e3-9165-37d0d1932775" providerId="ADAL" clId="{3FAAD21E-08FD-734C-A9D9-54FBFC20AD5D}" dt="2022-08-29T18:50:15.231" v="470"/>
          <ac:spMkLst>
            <pc:docMk/>
            <pc:sldMk cId="2588381822" sldId="2345"/>
            <ac:spMk id="9" creationId="{FB41F5C3-8C69-8FD4-AF2E-77AF33E6C9C3}"/>
          </ac:spMkLst>
        </pc:spChg>
        <pc:spChg chg="add del mod">
          <ac:chgData name="Brittany Argote" userId="14eecf68-a578-40e3-9165-37d0d1932775" providerId="ADAL" clId="{3FAAD21E-08FD-734C-A9D9-54FBFC20AD5D}" dt="2022-08-30T19:44:52.251" v="582" actId="478"/>
          <ac:spMkLst>
            <pc:docMk/>
            <pc:sldMk cId="2588381822" sldId="2345"/>
            <ac:spMk id="10" creationId="{90E81FB2-046D-CFF2-A0FD-ED50D2BD29B8}"/>
          </ac:spMkLst>
        </pc:spChg>
        <pc:spChg chg="add del mod">
          <ac:chgData name="Brittany Argote" userId="14eecf68-a578-40e3-9165-37d0d1932775" providerId="ADAL" clId="{3FAAD21E-08FD-734C-A9D9-54FBFC20AD5D}" dt="2022-08-30T19:44:50.341" v="581" actId="478"/>
          <ac:spMkLst>
            <pc:docMk/>
            <pc:sldMk cId="2588381822" sldId="2345"/>
            <ac:spMk id="11" creationId="{E2E13660-40AB-87E5-A708-D519D7F9C559}"/>
          </ac:spMkLst>
        </pc:spChg>
        <pc:spChg chg="add del mod">
          <ac:chgData name="Brittany Argote" userId="14eecf68-a578-40e3-9165-37d0d1932775" providerId="ADAL" clId="{3FAAD21E-08FD-734C-A9D9-54FBFC20AD5D}" dt="2022-08-30T19:46:22.418" v="591" actId="478"/>
          <ac:spMkLst>
            <pc:docMk/>
            <pc:sldMk cId="2588381822" sldId="2345"/>
            <ac:spMk id="13" creationId="{49A3C876-F551-4070-5070-23F42A505744}"/>
          </ac:spMkLst>
        </pc:spChg>
        <pc:spChg chg="add del mod">
          <ac:chgData name="Brittany Argote" userId="14eecf68-a578-40e3-9165-37d0d1932775" providerId="ADAL" clId="{3FAAD21E-08FD-734C-A9D9-54FBFC20AD5D}" dt="2022-08-30T19:48:30.991" v="626" actId="478"/>
          <ac:spMkLst>
            <pc:docMk/>
            <pc:sldMk cId="2588381822" sldId="2345"/>
            <ac:spMk id="15" creationId="{6DC4C4BF-AC52-5ED0-C23E-85E5B1F1ECA6}"/>
          </ac:spMkLst>
        </pc:spChg>
        <pc:spChg chg="add del">
          <ac:chgData name="Brittany Argote" userId="14eecf68-a578-40e3-9165-37d0d1932775" providerId="ADAL" clId="{3FAAD21E-08FD-734C-A9D9-54FBFC20AD5D}" dt="2022-08-30T19:45:25.517" v="589" actId="478"/>
          <ac:spMkLst>
            <pc:docMk/>
            <pc:sldMk cId="2588381822" sldId="2345"/>
            <ac:spMk id="17" creationId="{36D10F6E-27AE-D3B2-0416-F647B4FF85AA}"/>
          </ac:spMkLst>
        </pc:spChg>
        <pc:spChg chg="add mod">
          <ac:chgData name="Brittany Argote" userId="14eecf68-a578-40e3-9165-37d0d1932775" providerId="ADAL" clId="{3FAAD21E-08FD-734C-A9D9-54FBFC20AD5D}" dt="2022-08-30T19:58:18.338" v="741" actId="207"/>
          <ac:spMkLst>
            <pc:docMk/>
            <pc:sldMk cId="2588381822" sldId="2345"/>
            <ac:spMk id="18" creationId="{066E66A8-8C54-8C61-A433-7002D1455610}"/>
          </ac:spMkLst>
        </pc:spChg>
        <pc:spChg chg="add mod">
          <ac:chgData name="Brittany Argote" userId="14eecf68-a578-40e3-9165-37d0d1932775" providerId="ADAL" clId="{3FAAD21E-08FD-734C-A9D9-54FBFC20AD5D}" dt="2022-08-30T19:58:20.401" v="742" actId="207"/>
          <ac:spMkLst>
            <pc:docMk/>
            <pc:sldMk cId="2588381822" sldId="2345"/>
            <ac:spMk id="19" creationId="{6AE83060-7ADC-241C-30DD-FFBD8883AFB2}"/>
          </ac:spMkLst>
        </pc:spChg>
        <pc:spChg chg="add mod">
          <ac:chgData name="Brittany Argote" userId="14eecf68-a578-40e3-9165-37d0d1932775" providerId="ADAL" clId="{3FAAD21E-08FD-734C-A9D9-54FBFC20AD5D}" dt="2022-08-30T19:58:22.552" v="743" actId="207"/>
          <ac:spMkLst>
            <pc:docMk/>
            <pc:sldMk cId="2588381822" sldId="2345"/>
            <ac:spMk id="20" creationId="{737A3271-1B50-C058-7C36-ED77514E9D83}"/>
          </ac:spMkLst>
        </pc:spChg>
        <pc:spChg chg="add mod">
          <ac:chgData name="Brittany Argote" userId="14eecf68-a578-40e3-9165-37d0d1932775" providerId="ADAL" clId="{3FAAD21E-08FD-734C-A9D9-54FBFC20AD5D}" dt="2022-08-30T19:58:24.354" v="744" actId="207"/>
          <ac:spMkLst>
            <pc:docMk/>
            <pc:sldMk cId="2588381822" sldId="2345"/>
            <ac:spMk id="21" creationId="{2C807463-B6F3-8984-34C4-5DC4E3A28585}"/>
          </ac:spMkLst>
        </pc:spChg>
        <pc:spChg chg="add mod">
          <ac:chgData name="Brittany Argote" userId="14eecf68-a578-40e3-9165-37d0d1932775" providerId="ADAL" clId="{3FAAD21E-08FD-734C-A9D9-54FBFC20AD5D}" dt="2022-08-30T19:58:31.995" v="745" actId="207"/>
          <ac:spMkLst>
            <pc:docMk/>
            <pc:sldMk cId="2588381822" sldId="2345"/>
            <ac:spMk id="26" creationId="{EB7B9E22-2ADB-37A1-1CD2-A042BE6CE66F}"/>
          </ac:spMkLst>
        </pc:spChg>
        <pc:spChg chg="add mod">
          <ac:chgData name="Brittany Argote" userId="14eecf68-a578-40e3-9165-37d0d1932775" providerId="ADAL" clId="{3FAAD21E-08FD-734C-A9D9-54FBFC20AD5D}" dt="2022-08-30T19:58:34.448" v="746" actId="207"/>
          <ac:spMkLst>
            <pc:docMk/>
            <pc:sldMk cId="2588381822" sldId="2345"/>
            <ac:spMk id="27" creationId="{6F34A4E3-8608-B7BB-29FB-9E17DEC40947}"/>
          </ac:spMkLst>
        </pc:spChg>
        <pc:spChg chg="add mod">
          <ac:chgData name="Brittany Argote" userId="14eecf68-a578-40e3-9165-37d0d1932775" providerId="ADAL" clId="{3FAAD21E-08FD-734C-A9D9-54FBFC20AD5D}" dt="2022-08-30T19:58:38.691" v="748" actId="207"/>
          <ac:spMkLst>
            <pc:docMk/>
            <pc:sldMk cId="2588381822" sldId="2345"/>
            <ac:spMk id="28" creationId="{3456B401-A2D5-5EDA-D86B-D13CF5257E48}"/>
          </ac:spMkLst>
        </pc:spChg>
        <pc:spChg chg="add mod">
          <ac:chgData name="Brittany Argote" userId="14eecf68-a578-40e3-9165-37d0d1932775" providerId="ADAL" clId="{3FAAD21E-08FD-734C-A9D9-54FBFC20AD5D}" dt="2022-08-30T19:58:36.444" v="747" actId="207"/>
          <ac:spMkLst>
            <pc:docMk/>
            <pc:sldMk cId="2588381822" sldId="2345"/>
            <ac:spMk id="30" creationId="{126EDE75-2250-61BE-C288-C386AA83F364}"/>
          </ac:spMkLst>
        </pc:spChg>
        <pc:spChg chg="add mod">
          <ac:chgData name="Brittany Argote" userId="14eecf68-a578-40e3-9165-37d0d1932775" providerId="ADAL" clId="{3FAAD21E-08FD-734C-A9D9-54FBFC20AD5D}" dt="2022-08-30T19:48:14.002" v="612" actId="14100"/>
          <ac:spMkLst>
            <pc:docMk/>
            <pc:sldMk cId="2588381822" sldId="2345"/>
            <ac:spMk id="34" creationId="{030DBD32-6C63-F054-5CCE-503239B155F6}"/>
          </ac:spMkLst>
        </pc:spChg>
        <pc:spChg chg="add mod">
          <ac:chgData name="Brittany Argote" userId="14eecf68-a578-40e3-9165-37d0d1932775" providerId="ADAL" clId="{3FAAD21E-08FD-734C-A9D9-54FBFC20AD5D}" dt="2022-08-30T19:48:37.234" v="628" actId="14100"/>
          <ac:spMkLst>
            <pc:docMk/>
            <pc:sldMk cId="2588381822" sldId="2345"/>
            <ac:spMk id="35" creationId="{528DCB69-ED51-D6B0-A2A6-8E1024654E03}"/>
          </ac:spMkLst>
        </pc:spChg>
        <pc:spChg chg="add mod">
          <ac:chgData name="Brittany Argote" userId="14eecf68-a578-40e3-9165-37d0d1932775" providerId="ADAL" clId="{3FAAD21E-08FD-734C-A9D9-54FBFC20AD5D}" dt="2022-08-30T19:49:07.113" v="633" actId="14100"/>
          <ac:spMkLst>
            <pc:docMk/>
            <pc:sldMk cId="2588381822" sldId="2345"/>
            <ac:spMk id="36" creationId="{C4CE7BEB-80B7-72F4-6FBC-27F83C5E2389}"/>
          </ac:spMkLst>
        </pc:spChg>
        <pc:spChg chg="add mod">
          <ac:chgData name="Brittany Argote" userId="14eecf68-a578-40e3-9165-37d0d1932775" providerId="ADAL" clId="{3FAAD21E-08FD-734C-A9D9-54FBFC20AD5D}" dt="2022-08-30T19:50:57.347" v="652" actId="1076"/>
          <ac:spMkLst>
            <pc:docMk/>
            <pc:sldMk cId="2588381822" sldId="2345"/>
            <ac:spMk id="37" creationId="{C08F2EAE-A9E0-6FBF-4174-AE36F39273C9}"/>
          </ac:spMkLst>
        </pc:spChg>
        <pc:graphicFrameChg chg="add del mod modGraphic">
          <ac:chgData name="Brittany Argote" userId="14eecf68-a578-40e3-9165-37d0d1932775" providerId="ADAL" clId="{3FAAD21E-08FD-734C-A9D9-54FBFC20AD5D}" dt="2022-08-30T19:45:02.990" v="584" actId="478"/>
          <ac:graphicFrameMkLst>
            <pc:docMk/>
            <pc:sldMk cId="2588381822" sldId="2345"/>
            <ac:graphicFrameMk id="4" creationId="{4671D167-715C-DA21-1968-1CB83A965F3C}"/>
          </ac:graphicFrameMkLst>
        </pc:graphicFrameChg>
        <pc:picChg chg="add mod">
          <ac:chgData name="Brittany Argote" userId="14eecf68-a578-40e3-9165-37d0d1932775" providerId="ADAL" clId="{3FAAD21E-08FD-734C-A9D9-54FBFC20AD5D}" dt="2022-08-30T19:47:44.045" v="604" actId="1076"/>
          <ac:picMkLst>
            <pc:docMk/>
            <pc:sldMk cId="2588381822" sldId="2345"/>
            <ac:picMk id="22" creationId="{C6D2191E-E998-67B6-6858-B71C5BF394C8}"/>
          </ac:picMkLst>
        </pc:picChg>
        <pc:picChg chg="add mod">
          <ac:chgData name="Brittany Argote" userId="14eecf68-a578-40e3-9165-37d0d1932775" providerId="ADAL" clId="{3FAAD21E-08FD-734C-A9D9-54FBFC20AD5D}" dt="2022-08-30T19:47:44.045" v="604" actId="1076"/>
          <ac:picMkLst>
            <pc:docMk/>
            <pc:sldMk cId="2588381822" sldId="2345"/>
            <ac:picMk id="23" creationId="{407C3F17-D80C-02F3-3205-B5CA421282B8}"/>
          </ac:picMkLst>
        </pc:picChg>
        <pc:picChg chg="add mod">
          <ac:chgData name="Brittany Argote" userId="14eecf68-a578-40e3-9165-37d0d1932775" providerId="ADAL" clId="{3FAAD21E-08FD-734C-A9D9-54FBFC20AD5D}" dt="2022-08-30T19:47:44.045" v="604" actId="1076"/>
          <ac:picMkLst>
            <pc:docMk/>
            <pc:sldMk cId="2588381822" sldId="2345"/>
            <ac:picMk id="24" creationId="{22BDA3EA-CFE2-AD66-A5A8-D97A9C6F24A0}"/>
          </ac:picMkLst>
        </pc:picChg>
        <pc:picChg chg="add mod">
          <ac:chgData name="Brittany Argote" userId="14eecf68-a578-40e3-9165-37d0d1932775" providerId="ADAL" clId="{3FAAD21E-08FD-734C-A9D9-54FBFC20AD5D}" dt="2022-08-30T19:47:44.045" v="604" actId="1076"/>
          <ac:picMkLst>
            <pc:docMk/>
            <pc:sldMk cId="2588381822" sldId="2345"/>
            <ac:picMk id="25" creationId="{07A8969A-11C1-FC44-8206-DEDD134888E5}"/>
          </ac:picMkLst>
        </pc:picChg>
        <pc:picChg chg="add mod">
          <ac:chgData name="Brittany Argote" userId="14eecf68-a578-40e3-9165-37d0d1932775" providerId="ADAL" clId="{3FAAD21E-08FD-734C-A9D9-54FBFC20AD5D}" dt="2022-08-30T19:47:50.644" v="605" actId="1076"/>
          <ac:picMkLst>
            <pc:docMk/>
            <pc:sldMk cId="2588381822" sldId="2345"/>
            <ac:picMk id="29" creationId="{BEE2122A-D548-4A82-10EC-7DF0B79EC1B2}"/>
          </ac:picMkLst>
        </pc:picChg>
        <pc:picChg chg="add mod">
          <ac:chgData name="Brittany Argote" userId="14eecf68-a578-40e3-9165-37d0d1932775" providerId="ADAL" clId="{3FAAD21E-08FD-734C-A9D9-54FBFC20AD5D}" dt="2022-08-30T19:47:50.644" v="605" actId="1076"/>
          <ac:picMkLst>
            <pc:docMk/>
            <pc:sldMk cId="2588381822" sldId="2345"/>
            <ac:picMk id="31" creationId="{4367449D-39BB-6795-01C1-CC09E632A7AB}"/>
          </ac:picMkLst>
        </pc:picChg>
        <pc:picChg chg="add mod">
          <ac:chgData name="Brittany Argote" userId="14eecf68-a578-40e3-9165-37d0d1932775" providerId="ADAL" clId="{3FAAD21E-08FD-734C-A9D9-54FBFC20AD5D}" dt="2022-08-30T19:47:50.644" v="605" actId="1076"/>
          <ac:picMkLst>
            <pc:docMk/>
            <pc:sldMk cId="2588381822" sldId="2345"/>
            <ac:picMk id="32" creationId="{28EEA295-0234-C248-2473-D8820A4101C8}"/>
          </ac:picMkLst>
        </pc:picChg>
        <pc:picChg chg="add mod">
          <ac:chgData name="Brittany Argote" userId="14eecf68-a578-40e3-9165-37d0d1932775" providerId="ADAL" clId="{3FAAD21E-08FD-734C-A9D9-54FBFC20AD5D}" dt="2022-08-30T19:47:50.644" v="605" actId="1076"/>
          <ac:picMkLst>
            <pc:docMk/>
            <pc:sldMk cId="2588381822" sldId="2345"/>
            <ac:picMk id="33" creationId="{1C05BFC9-2AA6-BA11-4B3D-80856B3EFA45}"/>
          </ac:picMkLst>
        </pc:picChg>
        <pc:picChg chg="add mod">
          <ac:chgData name="Brittany Argote" userId="14eecf68-a578-40e3-9165-37d0d1932775" providerId="ADAL" clId="{3FAAD21E-08FD-734C-A9D9-54FBFC20AD5D}" dt="2022-08-30T20:09:21.268" v="864"/>
          <ac:picMkLst>
            <pc:docMk/>
            <pc:sldMk cId="2588381822" sldId="2345"/>
            <ac:picMk id="38" creationId="{BC283323-51EA-28C7-8A2F-E099C26141E1}"/>
          </ac:picMkLst>
        </pc:picChg>
      </pc:sldChg>
      <pc:sldChg chg="addSp modSp add mod ord">
        <pc:chgData name="Brittany Argote" userId="14eecf68-a578-40e3-9165-37d0d1932775" providerId="ADAL" clId="{3FAAD21E-08FD-734C-A9D9-54FBFC20AD5D}" dt="2022-08-30T20:09:19.493" v="863"/>
        <pc:sldMkLst>
          <pc:docMk/>
          <pc:sldMk cId="2648612559" sldId="2346"/>
        </pc:sldMkLst>
        <pc:spChg chg="mod">
          <ac:chgData name="Brittany Argote" userId="14eecf68-a578-40e3-9165-37d0d1932775" providerId="ADAL" clId="{3FAAD21E-08FD-734C-A9D9-54FBFC20AD5D}" dt="2022-08-30T19:51:12.874" v="676" actId="20577"/>
          <ac:spMkLst>
            <pc:docMk/>
            <pc:sldMk cId="2648612559" sldId="2346"/>
            <ac:spMk id="2" creationId="{E031D2E8-7266-80A1-41FC-8BDB6083A47B}"/>
          </ac:spMkLst>
        </pc:spChg>
        <pc:spChg chg="mod">
          <ac:chgData name="Brittany Argote" userId="14eecf68-a578-40e3-9165-37d0d1932775" providerId="ADAL" clId="{3FAAD21E-08FD-734C-A9D9-54FBFC20AD5D}" dt="2022-08-30T19:44:07.906" v="575" actId="20577"/>
          <ac:spMkLst>
            <pc:docMk/>
            <pc:sldMk cId="2648612559" sldId="2346"/>
            <ac:spMk id="8" creationId="{5492A2C4-A5CE-334E-C7F9-52B8F25FD5A4}"/>
          </ac:spMkLst>
        </pc:spChg>
        <pc:spChg chg="mod">
          <ac:chgData name="Brittany Argote" userId="14eecf68-a578-40e3-9165-37d0d1932775" providerId="ADAL" clId="{3FAAD21E-08FD-734C-A9D9-54FBFC20AD5D}" dt="2022-08-30T19:57:27.311" v="734" actId="20577"/>
          <ac:spMkLst>
            <pc:docMk/>
            <pc:sldMk cId="2648612559" sldId="2346"/>
            <ac:spMk id="11" creationId="{E2E13660-40AB-87E5-A708-D519D7F9C559}"/>
          </ac:spMkLst>
        </pc:spChg>
        <pc:graphicFrameChg chg="modGraphic">
          <ac:chgData name="Brittany Argote" userId="14eecf68-a578-40e3-9165-37d0d1932775" providerId="ADAL" clId="{3FAAD21E-08FD-734C-A9D9-54FBFC20AD5D}" dt="2022-08-30T19:57:39.423" v="735" actId="207"/>
          <ac:graphicFrameMkLst>
            <pc:docMk/>
            <pc:sldMk cId="2648612559" sldId="2346"/>
            <ac:graphicFrameMk id="4" creationId="{4671D167-715C-DA21-1968-1CB83A965F3C}"/>
          </ac:graphicFrameMkLst>
        </pc:graphicFrameChg>
        <pc:picChg chg="add mod">
          <ac:chgData name="Brittany Argote" userId="14eecf68-a578-40e3-9165-37d0d1932775" providerId="ADAL" clId="{3FAAD21E-08FD-734C-A9D9-54FBFC20AD5D}" dt="2022-08-30T20:09:19.493" v="863"/>
          <ac:picMkLst>
            <pc:docMk/>
            <pc:sldMk cId="2648612559" sldId="2346"/>
            <ac:picMk id="3" creationId="{DD09BEB9-F02F-FE58-B96D-75AC0374B5F6}"/>
          </ac:picMkLst>
        </pc:picChg>
      </pc:sldChg>
      <pc:sldChg chg="addSp delSp modSp add mod">
        <pc:chgData name="Brittany Argote" userId="14eecf68-a578-40e3-9165-37d0d1932775" providerId="ADAL" clId="{3FAAD21E-08FD-734C-A9D9-54FBFC20AD5D}" dt="2022-08-30T20:09:22.805" v="865"/>
        <pc:sldMkLst>
          <pc:docMk/>
          <pc:sldMk cId="846151703" sldId="2347"/>
        </pc:sldMkLst>
        <pc:spChg chg="mod">
          <ac:chgData name="Brittany Argote" userId="14eecf68-a578-40e3-9165-37d0d1932775" providerId="ADAL" clId="{3FAAD21E-08FD-734C-A9D9-54FBFC20AD5D}" dt="2022-08-30T19:52:05.126" v="686" actId="20577"/>
          <ac:spMkLst>
            <pc:docMk/>
            <pc:sldMk cId="846151703" sldId="2347"/>
            <ac:spMk id="2" creationId="{E031D2E8-7266-80A1-41FC-8BDB6083A47B}"/>
          </ac:spMkLst>
        </pc:spChg>
        <pc:spChg chg="mod">
          <ac:chgData name="Brittany Argote" userId="14eecf68-a578-40e3-9165-37d0d1932775" providerId="ADAL" clId="{3FAAD21E-08FD-734C-A9D9-54FBFC20AD5D}" dt="2022-08-30T19:52:35.121" v="698" actId="14100"/>
          <ac:spMkLst>
            <pc:docMk/>
            <pc:sldMk cId="846151703" sldId="2347"/>
            <ac:spMk id="6" creationId="{81C7EF34-CDD3-D89E-8EA0-81D094319318}"/>
          </ac:spMkLst>
        </pc:spChg>
        <pc:spChg chg="mod">
          <ac:chgData name="Brittany Argote" userId="14eecf68-a578-40e3-9165-37d0d1932775" providerId="ADAL" clId="{3FAAD21E-08FD-734C-A9D9-54FBFC20AD5D}" dt="2022-08-30T19:52:35.121" v="698" actId="14100"/>
          <ac:spMkLst>
            <pc:docMk/>
            <pc:sldMk cId="846151703" sldId="2347"/>
            <ac:spMk id="7" creationId="{EABD69AC-1560-E1FE-0CC9-748D31A54EFC}"/>
          </ac:spMkLst>
        </pc:spChg>
        <pc:spChg chg="mod">
          <ac:chgData name="Brittany Argote" userId="14eecf68-a578-40e3-9165-37d0d1932775" providerId="ADAL" clId="{3FAAD21E-08FD-734C-A9D9-54FBFC20AD5D}" dt="2022-08-30T19:52:35.121" v="698" actId="14100"/>
          <ac:spMkLst>
            <pc:docMk/>
            <pc:sldMk cId="846151703" sldId="2347"/>
            <ac:spMk id="8" creationId="{B07505D1-27C2-F14E-79CB-0423F493C0EB}"/>
          </ac:spMkLst>
        </pc:spChg>
        <pc:spChg chg="mod">
          <ac:chgData name="Brittany Argote" userId="14eecf68-a578-40e3-9165-37d0d1932775" providerId="ADAL" clId="{3FAAD21E-08FD-734C-A9D9-54FBFC20AD5D}" dt="2022-08-30T19:52:35.121" v="698" actId="14100"/>
          <ac:spMkLst>
            <pc:docMk/>
            <pc:sldMk cId="846151703" sldId="2347"/>
            <ac:spMk id="9" creationId="{68105545-F6BC-D7B1-4809-2D26D445E9AC}"/>
          </ac:spMkLst>
        </pc:spChg>
        <pc:spChg chg="mod">
          <ac:chgData name="Brittany Argote" userId="14eecf68-a578-40e3-9165-37d0d1932775" providerId="ADAL" clId="{3FAAD21E-08FD-734C-A9D9-54FBFC20AD5D}" dt="2022-08-30T19:52:35.121" v="698" actId="14100"/>
          <ac:spMkLst>
            <pc:docMk/>
            <pc:sldMk cId="846151703" sldId="2347"/>
            <ac:spMk id="10" creationId="{C66046A7-3FEC-23E3-B7D9-390330AC3315}"/>
          </ac:spMkLst>
        </pc:spChg>
        <pc:spChg chg="mod">
          <ac:chgData name="Brittany Argote" userId="14eecf68-a578-40e3-9165-37d0d1932775" providerId="ADAL" clId="{3FAAD21E-08FD-734C-A9D9-54FBFC20AD5D}" dt="2022-08-30T19:52:35.121" v="698" actId="14100"/>
          <ac:spMkLst>
            <pc:docMk/>
            <pc:sldMk cId="846151703" sldId="2347"/>
            <ac:spMk id="11" creationId="{BEE68ADF-17A3-5ACD-DEE3-43A53A0C0809}"/>
          </ac:spMkLst>
        </pc:spChg>
        <pc:spChg chg="mod">
          <ac:chgData name="Brittany Argote" userId="14eecf68-a578-40e3-9165-37d0d1932775" providerId="ADAL" clId="{3FAAD21E-08FD-734C-A9D9-54FBFC20AD5D}" dt="2022-08-30T19:52:35.121" v="698" actId="14100"/>
          <ac:spMkLst>
            <pc:docMk/>
            <pc:sldMk cId="846151703" sldId="2347"/>
            <ac:spMk id="12" creationId="{0072B38F-0486-BD50-5D18-D36E79B1E545}"/>
          </ac:spMkLst>
        </pc:spChg>
        <pc:spChg chg="mod">
          <ac:chgData name="Brittany Argote" userId="14eecf68-a578-40e3-9165-37d0d1932775" providerId="ADAL" clId="{3FAAD21E-08FD-734C-A9D9-54FBFC20AD5D}" dt="2022-08-30T19:52:35.121" v="698" actId="14100"/>
          <ac:spMkLst>
            <pc:docMk/>
            <pc:sldMk cId="846151703" sldId="2347"/>
            <ac:spMk id="13" creationId="{05366768-859D-DFD9-7014-FE73E4498F46}"/>
          </ac:spMkLst>
        </pc:spChg>
        <pc:spChg chg="mod">
          <ac:chgData name="Brittany Argote" userId="14eecf68-a578-40e3-9165-37d0d1932775" providerId="ADAL" clId="{3FAAD21E-08FD-734C-A9D9-54FBFC20AD5D}" dt="2022-08-30T19:52:35.121" v="698" actId="14100"/>
          <ac:spMkLst>
            <pc:docMk/>
            <pc:sldMk cId="846151703" sldId="2347"/>
            <ac:spMk id="14" creationId="{88A51874-97A2-CB44-1998-F68A17DB3AB6}"/>
          </ac:spMkLst>
        </pc:spChg>
        <pc:spChg chg="mod">
          <ac:chgData name="Brittany Argote" userId="14eecf68-a578-40e3-9165-37d0d1932775" providerId="ADAL" clId="{3FAAD21E-08FD-734C-A9D9-54FBFC20AD5D}" dt="2022-08-30T19:52:35.121" v="698" actId="14100"/>
          <ac:spMkLst>
            <pc:docMk/>
            <pc:sldMk cId="846151703" sldId="2347"/>
            <ac:spMk id="15" creationId="{3B2F9778-D616-34C8-BA00-9560B328B678}"/>
          </ac:spMkLst>
        </pc:spChg>
        <pc:spChg chg="mod">
          <ac:chgData name="Brittany Argote" userId="14eecf68-a578-40e3-9165-37d0d1932775" providerId="ADAL" clId="{3FAAD21E-08FD-734C-A9D9-54FBFC20AD5D}" dt="2022-08-30T19:52:35.121" v="698" actId="14100"/>
          <ac:spMkLst>
            <pc:docMk/>
            <pc:sldMk cId="846151703" sldId="2347"/>
            <ac:spMk id="16" creationId="{42479D60-CA5B-1F74-8F60-99FAC08B6AF5}"/>
          </ac:spMkLst>
        </pc:spChg>
        <pc:spChg chg="mod">
          <ac:chgData name="Brittany Argote" userId="14eecf68-a578-40e3-9165-37d0d1932775" providerId="ADAL" clId="{3FAAD21E-08FD-734C-A9D9-54FBFC20AD5D}" dt="2022-08-30T19:52:35.121" v="698" actId="14100"/>
          <ac:spMkLst>
            <pc:docMk/>
            <pc:sldMk cId="846151703" sldId="2347"/>
            <ac:spMk id="17" creationId="{F6ED427A-ECC4-6CAA-9458-F654AE9F79ED}"/>
          </ac:spMkLst>
        </pc:spChg>
        <pc:spChg chg="del">
          <ac:chgData name="Brittany Argote" userId="14eecf68-a578-40e3-9165-37d0d1932775" providerId="ADAL" clId="{3FAAD21E-08FD-734C-A9D9-54FBFC20AD5D}" dt="2022-08-30T19:52:18.715" v="692" actId="478"/>
          <ac:spMkLst>
            <pc:docMk/>
            <pc:sldMk cId="846151703" sldId="2347"/>
            <ac:spMk id="18" creationId="{066E66A8-8C54-8C61-A433-7002D1455610}"/>
          </ac:spMkLst>
        </pc:spChg>
        <pc:spChg chg="del">
          <ac:chgData name="Brittany Argote" userId="14eecf68-a578-40e3-9165-37d0d1932775" providerId="ADAL" clId="{3FAAD21E-08FD-734C-A9D9-54FBFC20AD5D}" dt="2022-08-30T19:52:18.715" v="692" actId="478"/>
          <ac:spMkLst>
            <pc:docMk/>
            <pc:sldMk cId="846151703" sldId="2347"/>
            <ac:spMk id="19" creationId="{6AE83060-7ADC-241C-30DD-FFBD8883AFB2}"/>
          </ac:spMkLst>
        </pc:spChg>
        <pc:spChg chg="del">
          <ac:chgData name="Brittany Argote" userId="14eecf68-a578-40e3-9165-37d0d1932775" providerId="ADAL" clId="{3FAAD21E-08FD-734C-A9D9-54FBFC20AD5D}" dt="2022-08-30T19:52:18.715" v="692" actId="478"/>
          <ac:spMkLst>
            <pc:docMk/>
            <pc:sldMk cId="846151703" sldId="2347"/>
            <ac:spMk id="20" creationId="{737A3271-1B50-C058-7C36-ED77514E9D83}"/>
          </ac:spMkLst>
        </pc:spChg>
        <pc:spChg chg="del">
          <ac:chgData name="Brittany Argote" userId="14eecf68-a578-40e3-9165-37d0d1932775" providerId="ADAL" clId="{3FAAD21E-08FD-734C-A9D9-54FBFC20AD5D}" dt="2022-08-30T19:52:18.715" v="692" actId="478"/>
          <ac:spMkLst>
            <pc:docMk/>
            <pc:sldMk cId="846151703" sldId="2347"/>
            <ac:spMk id="21" creationId="{2C807463-B6F3-8984-34C4-5DC4E3A28585}"/>
          </ac:spMkLst>
        </pc:spChg>
        <pc:spChg chg="del">
          <ac:chgData name="Brittany Argote" userId="14eecf68-a578-40e3-9165-37d0d1932775" providerId="ADAL" clId="{3FAAD21E-08FD-734C-A9D9-54FBFC20AD5D}" dt="2022-08-30T19:52:18.715" v="692" actId="478"/>
          <ac:spMkLst>
            <pc:docMk/>
            <pc:sldMk cId="846151703" sldId="2347"/>
            <ac:spMk id="26" creationId="{EB7B9E22-2ADB-37A1-1CD2-A042BE6CE66F}"/>
          </ac:spMkLst>
        </pc:spChg>
        <pc:spChg chg="del">
          <ac:chgData name="Brittany Argote" userId="14eecf68-a578-40e3-9165-37d0d1932775" providerId="ADAL" clId="{3FAAD21E-08FD-734C-A9D9-54FBFC20AD5D}" dt="2022-08-30T19:52:15.816" v="691" actId="478"/>
          <ac:spMkLst>
            <pc:docMk/>
            <pc:sldMk cId="846151703" sldId="2347"/>
            <ac:spMk id="27" creationId="{6F34A4E3-8608-B7BB-29FB-9E17DEC40947}"/>
          </ac:spMkLst>
        </pc:spChg>
        <pc:spChg chg="del">
          <ac:chgData name="Brittany Argote" userId="14eecf68-a578-40e3-9165-37d0d1932775" providerId="ADAL" clId="{3FAAD21E-08FD-734C-A9D9-54FBFC20AD5D}" dt="2022-08-30T19:52:15.816" v="691" actId="478"/>
          <ac:spMkLst>
            <pc:docMk/>
            <pc:sldMk cId="846151703" sldId="2347"/>
            <ac:spMk id="28" creationId="{3456B401-A2D5-5EDA-D86B-D13CF5257E48}"/>
          </ac:spMkLst>
        </pc:spChg>
        <pc:spChg chg="del">
          <ac:chgData name="Brittany Argote" userId="14eecf68-a578-40e3-9165-37d0d1932775" providerId="ADAL" clId="{3FAAD21E-08FD-734C-A9D9-54FBFC20AD5D}" dt="2022-08-30T19:52:15.816" v="691" actId="478"/>
          <ac:spMkLst>
            <pc:docMk/>
            <pc:sldMk cId="846151703" sldId="2347"/>
            <ac:spMk id="30" creationId="{126EDE75-2250-61BE-C288-C386AA83F364}"/>
          </ac:spMkLst>
        </pc:spChg>
        <pc:spChg chg="mod">
          <ac:chgData name="Brittany Argote" userId="14eecf68-a578-40e3-9165-37d0d1932775" providerId="ADAL" clId="{3FAAD21E-08FD-734C-A9D9-54FBFC20AD5D}" dt="2022-08-30T19:52:03.435" v="684" actId="20577"/>
          <ac:spMkLst>
            <pc:docMk/>
            <pc:sldMk cId="846151703" sldId="2347"/>
            <ac:spMk id="35" creationId="{528DCB69-ED51-D6B0-A2A6-8E1024654E03}"/>
          </ac:spMkLst>
        </pc:spChg>
        <pc:spChg chg="del">
          <ac:chgData name="Brittany Argote" userId="14eecf68-a578-40e3-9165-37d0d1932775" providerId="ADAL" clId="{3FAAD21E-08FD-734C-A9D9-54FBFC20AD5D}" dt="2022-08-30T19:52:12.028" v="689" actId="478"/>
          <ac:spMkLst>
            <pc:docMk/>
            <pc:sldMk cId="846151703" sldId="2347"/>
            <ac:spMk id="36" creationId="{C4CE7BEB-80B7-72F4-6FBC-27F83C5E2389}"/>
          </ac:spMkLst>
        </pc:spChg>
        <pc:spChg chg="del">
          <ac:chgData name="Brittany Argote" userId="14eecf68-a578-40e3-9165-37d0d1932775" providerId="ADAL" clId="{3FAAD21E-08FD-734C-A9D9-54FBFC20AD5D}" dt="2022-08-30T19:52:13.518" v="690" actId="478"/>
          <ac:spMkLst>
            <pc:docMk/>
            <pc:sldMk cId="846151703" sldId="2347"/>
            <ac:spMk id="37" creationId="{C08F2EAE-A9E0-6FBF-4174-AE36F39273C9}"/>
          </ac:spMkLst>
        </pc:spChg>
        <pc:spChg chg="mod">
          <ac:chgData name="Brittany Argote" userId="14eecf68-a578-40e3-9165-37d0d1932775" providerId="ADAL" clId="{3FAAD21E-08FD-734C-A9D9-54FBFC20AD5D}" dt="2022-08-30T19:52:35.121" v="698" actId="14100"/>
          <ac:spMkLst>
            <pc:docMk/>
            <pc:sldMk cId="846151703" sldId="2347"/>
            <ac:spMk id="38" creationId="{33B6594F-092B-1955-6145-4AD974258B1C}"/>
          </ac:spMkLst>
        </pc:spChg>
        <pc:spChg chg="mod">
          <ac:chgData name="Brittany Argote" userId="14eecf68-a578-40e3-9165-37d0d1932775" providerId="ADAL" clId="{3FAAD21E-08FD-734C-A9D9-54FBFC20AD5D}" dt="2022-08-30T19:52:35.121" v="698" actId="14100"/>
          <ac:spMkLst>
            <pc:docMk/>
            <pc:sldMk cId="846151703" sldId="2347"/>
            <ac:spMk id="39" creationId="{F6A379D0-EB6D-6D05-B59D-382DA43961F5}"/>
          </ac:spMkLst>
        </pc:spChg>
        <pc:spChg chg="mod">
          <ac:chgData name="Brittany Argote" userId="14eecf68-a578-40e3-9165-37d0d1932775" providerId="ADAL" clId="{3FAAD21E-08FD-734C-A9D9-54FBFC20AD5D}" dt="2022-08-30T19:52:35.121" v="698" actId="14100"/>
          <ac:spMkLst>
            <pc:docMk/>
            <pc:sldMk cId="846151703" sldId="2347"/>
            <ac:spMk id="40" creationId="{51E53B99-FF1D-4DE8-9614-FB785CF50C70}"/>
          </ac:spMkLst>
        </pc:spChg>
        <pc:spChg chg="mod">
          <ac:chgData name="Brittany Argote" userId="14eecf68-a578-40e3-9165-37d0d1932775" providerId="ADAL" clId="{3FAAD21E-08FD-734C-A9D9-54FBFC20AD5D}" dt="2022-08-30T19:52:35.121" v="698" actId="14100"/>
          <ac:spMkLst>
            <pc:docMk/>
            <pc:sldMk cId="846151703" sldId="2347"/>
            <ac:spMk id="41" creationId="{58891DB5-A9D5-EBCA-B2E2-E89B8EAD1681}"/>
          </ac:spMkLst>
        </pc:spChg>
        <pc:spChg chg="mod">
          <ac:chgData name="Brittany Argote" userId="14eecf68-a578-40e3-9165-37d0d1932775" providerId="ADAL" clId="{3FAAD21E-08FD-734C-A9D9-54FBFC20AD5D}" dt="2022-08-30T19:52:35.121" v="698" actId="14100"/>
          <ac:spMkLst>
            <pc:docMk/>
            <pc:sldMk cId="846151703" sldId="2347"/>
            <ac:spMk id="42" creationId="{58E18DAB-F0B1-9751-AD95-04DBD697FE3A}"/>
          </ac:spMkLst>
        </pc:spChg>
        <pc:spChg chg="mod">
          <ac:chgData name="Brittany Argote" userId="14eecf68-a578-40e3-9165-37d0d1932775" providerId="ADAL" clId="{3FAAD21E-08FD-734C-A9D9-54FBFC20AD5D}" dt="2022-08-30T19:52:35.121" v="698" actId="14100"/>
          <ac:spMkLst>
            <pc:docMk/>
            <pc:sldMk cId="846151703" sldId="2347"/>
            <ac:spMk id="43" creationId="{69D7629E-FCD4-051E-5A40-4941B7252881}"/>
          </ac:spMkLst>
        </pc:spChg>
        <pc:spChg chg="mod">
          <ac:chgData name="Brittany Argote" userId="14eecf68-a578-40e3-9165-37d0d1932775" providerId="ADAL" clId="{3FAAD21E-08FD-734C-A9D9-54FBFC20AD5D}" dt="2022-08-30T19:52:35.121" v="698" actId="14100"/>
          <ac:spMkLst>
            <pc:docMk/>
            <pc:sldMk cId="846151703" sldId="2347"/>
            <ac:spMk id="44" creationId="{42779472-C120-A63C-846E-E501B4D39B33}"/>
          </ac:spMkLst>
        </pc:spChg>
        <pc:spChg chg="mod">
          <ac:chgData name="Brittany Argote" userId="14eecf68-a578-40e3-9165-37d0d1932775" providerId="ADAL" clId="{3FAAD21E-08FD-734C-A9D9-54FBFC20AD5D}" dt="2022-08-30T19:52:35.121" v="698" actId="14100"/>
          <ac:spMkLst>
            <pc:docMk/>
            <pc:sldMk cId="846151703" sldId="2347"/>
            <ac:spMk id="45" creationId="{EF93C307-0BAD-B4E4-B38E-5274454B5718}"/>
          </ac:spMkLst>
        </pc:spChg>
        <pc:spChg chg="mod">
          <ac:chgData name="Brittany Argote" userId="14eecf68-a578-40e3-9165-37d0d1932775" providerId="ADAL" clId="{3FAAD21E-08FD-734C-A9D9-54FBFC20AD5D}" dt="2022-08-30T19:52:35.121" v="698" actId="14100"/>
          <ac:spMkLst>
            <pc:docMk/>
            <pc:sldMk cId="846151703" sldId="2347"/>
            <ac:spMk id="46" creationId="{8F05BD26-DE04-D2BC-9D96-E5EECAB6B164}"/>
          </ac:spMkLst>
        </pc:spChg>
        <pc:spChg chg="mod">
          <ac:chgData name="Brittany Argote" userId="14eecf68-a578-40e3-9165-37d0d1932775" providerId="ADAL" clId="{3FAAD21E-08FD-734C-A9D9-54FBFC20AD5D}" dt="2022-08-30T19:52:35.121" v="698" actId="14100"/>
          <ac:spMkLst>
            <pc:docMk/>
            <pc:sldMk cId="846151703" sldId="2347"/>
            <ac:spMk id="47" creationId="{CCABC3BB-50D8-8031-CD81-9E0E306291F9}"/>
          </ac:spMkLst>
        </pc:spChg>
        <pc:spChg chg="mod">
          <ac:chgData name="Brittany Argote" userId="14eecf68-a578-40e3-9165-37d0d1932775" providerId="ADAL" clId="{3FAAD21E-08FD-734C-A9D9-54FBFC20AD5D}" dt="2022-08-30T19:52:35.121" v="698" actId="14100"/>
          <ac:spMkLst>
            <pc:docMk/>
            <pc:sldMk cId="846151703" sldId="2347"/>
            <ac:spMk id="48" creationId="{DC1398D1-9FBB-3B37-848F-5D45C47E76C6}"/>
          </ac:spMkLst>
        </pc:spChg>
        <pc:spChg chg="mod">
          <ac:chgData name="Brittany Argote" userId="14eecf68-a578-40e3-9165-37d0d1932775" providerId="ADAL" clId="{3FAAD21E-08FD-734C-A9D9-54FBFC20AD5D}" dt="2022-08-30T19:52:35.121" v="698" actId="14100"/>
          <ac:spMkLst>
            <pc:docMk/>
            <pc:sldMk cId="846151703" sldId="2347"/>
            <ac:spMk id="49" creationId="{36CDC8F5-19FD-C2E8-39EA-5F875005AC32}"/>
          </ac:spMkLst>
        </pc:spChg>
        <pc:spChg chg="mod">
          <ac:chgData name="Brittany Argote" userId="14eecf68-a578-40e3-9165-37d0d1932775" providerId="ADAL" clId="{3FAAD21E-08FD-734C-A9D9-54FBFC20AD5D}" dt="2022-08-30T19:52:35.121" v="698" actId="14100"/>
          <ac:spMkLst>
            <pc:docMk/>
            <pc:sldMk cId="846151703" sldId="2347"/>
            <ac:spMk id="50" creationId="{7C8CCAFE-22D6-E05B-2EA7-331D3CD388D4}"/>
          </ac:spMkLst>
        </pc:spChg>
        <pc:spChg chg="mod">
          <ac:chgData name="Brittany Argote" userId="14eecf68-a578-40e3-9165-37d0d1932775" providerId="ADAL" clId="{3FAAD21E-08FD-734C-A9D9-54FBFC20AD5D}" dt="2022-08-30T19:52:35.121" v="698" actId="14100"/>
          <ac:spMkLst>
            <pc:docMk/>
            <pc:sldMk cId="846151703" sldId="2347"/>
            <ac:spMk id="51" creationId="{DBD20F01-9F11-9A91-4E63-5E49B05A98AE}"/>
          </ac:spMkLst>
        </pc:spChg>
        <pc:spChg chg="mod">
          <ac:chgData name="Brittany Argote" userId="14eecf68-a578-40e3-9165-37d0d1932775" providerId="ADAL" clId="{3FAAD21E-08FD-734C-A9D9-54FBFC20AD5D}" dt="2022-08-30T19:52:35.121" v="698" actId="14100"/>
          <ac:spMkLst>
            <pc:docMk/>
            <pc:sldMk cId="846151703" sldId="2347"/>
            <ac:spMk id="52" creationId="{D8101832-205F-7295-74BD-325C00705A93}"/>
          </ac:spMkLst>
        </pc:spChg>
        <pc:spChg chg="mod">
          <ac:chgData name="Brittany Argote" userId="14eecf68-a578-40e3-9165-37d0d1932775" providerId="ADAL" clId="{3FAAD21E-08FD-734C-A9D9-54FBFC20AD5D}" dt="2022-08-30T19:52:35.121" v="698" actId="14100"/>
          <ac:spMkLst>
            <pc:docMk/>
            <pc:sldMk cId="846151703" sldId="2347"/>
            <ac:spMk id="53" creationId="{85E0843C-B511-6625-9A54-EDAB97A3722C}"/>
          </ac:spMkLst>
        </pc:spChg>
        <pc:spChg chg="mod">
          <ac:chgData name="Brittany Argote" userId="14eecf68-a578-40e3-9165-37d0d1932775" providerId="ADAL" clId="{3FAAD21E-08FD-734C-A9D9-54FBFC20AD5D}" dt="2022-08-30T19:52:35.121" v="698" actId="14100"/>
          <ac:spMkLst>
            <pc:docMk/>
            <pc:sldMk cId="846151703" sldId="2347"/>
            <ac:spMk id="54" creationId="{99A9F8C2-CAEE-BBED-0F4F-1D80D2357D1E}"/>
          </ac:spMkLst>
        </pc:spChg>
        <pc:spChg chg="mod">
          <ac:chgData name="Brittany Argote" userId="14eecf68-a578-40e3-9165-37d0d1932775" providerId="ADAL" clId="{3FAAD21E-08FD-734C-A9D9-54FBFC20AD5D}" dt="2022-08-30T19:52:35.121" v="698" actId="14100"/>
          <ac:spMkLst>
            <pc:docMk/>
            <pc:sldMk cId="846151703" sldId="2347"/>
            <ac:spMk id="55" creationId="{A3BD4207-FD93-EF68-8971-225A181FF385}"/>
          </ac:spMkLst>
        </pc:spChg>
        <pc:spChg chg="add mod">
          <ac:chgData name="Brittany Argote" userId="14eecf68-a578-40e3-9165-37d0d1932775" providerId="ADAL" clId="{3FAAD21E-08FD-734C-A9D9-54FBFC20AD5D}" dt="2022-08-30T19:54:54.950" v="714" actId="14100"/>
          <ac:spMkLst>
            <pc:docMk/>
            <pc:sldMk cId="846151703" sldId="2347"/>
            <ac:spMk id="56" creationId="{4B122561-5F14-C43E-DEFE-504C724C62DA}"/>
          </ac:spMkLst>
        </pc:spChg>
        <pc:spChg chg="mod">
          <ac:chgData name="Brittany Argote" userId="14eecf68-a578-40e3-9165-37d0d1932775" providerId="ADAL" clId="{3FAAD21E-08FD-734C-A9D9-54FBFC20AD5D}" dt="2022-08-30T19:55:23.647" v="716" actId="1076"/>
          <ac:spMkLst>
            <pc:docMk/>
            <pc:sldMk cId="846151703" sldId="2347"/>
            <ac:spMk id="60" creationId="{CE498A2F-BE1C-DFD9-40E7-FF0B8F0CC137}"/>
          </ac:spMkLst>
        </pc:spChg>
        <pc:spChg chg="mod">
          <ac:chgData name="Brittany Argote" userId="14eecf68-a578-40e3-9165-37d0d1932775" providerId="ADAL" clId="{3FAAD21E-08FD-734C-A9D9-54FBFC20AD5D}" dt="2022-08-30T19:56:06.057" v="717" actId="207"/>
          <ac:spMkLst>
            <pc:docMk/>
            <pc:sldMk cId="846151703" sldId="2347"/>
            <ac:spMk id="61" creationId="{8116B946-CA00-AC5B-FD12-8AEF6637C069}"/>
          </ac:spMkLst>
        </pc:spChg>
        <pc:spChg chg="mod">
          <ac:chgData name="Brittany Argote" userId="14eecf68-a578-40e3-9165-37d0d1932775" providerId="ADAL" clId="{3FAAD21E-08FD-734C-A9D9-54FBFC20AD5D}" dt="2022-08-30T19:55:23.647" v="716" actId="1076"/>
          <ac:spMkLst>
            <pc:docMk/>
            <pc:sldMk cId="846151703" sldId="2347"/>
            <ac:spMk id="62" creationId="{20810964-C59E-8B36-E3AE-3B02F0559B41}"/>
          </ac:spMkLst>
        </pc:spChg>
        <pc:spChg chg="mod">
          <ac:chgData name="Brittany Argote" userId="14eecf68-a578-40e3-9165-37d0d1932775" providerId="ADAL" clId="{3FAAD21E-08FD-734C-A9D9-54FBFC20AD5D}" dt="2022-08-30T19:56:21.805" v="721" actId="207"/>
          <ac:spMkLst>
            <pc:docMk/>
            <pc:sldMk cId="846151703" sldId="2347"/>
            <ac:spMk id="63" creationId="{DE8D087D-4BB4-F4D0-75BD-8A37DB52D9AD}"/>
          </ac:spMkLst>
        </pc:spChg>
        <pc:spChg chg="mod">
          <ac:chgData name="Brittany Argote" userId="14eecf68-a578-40e3-9165-37d0d1932775" providerId="ADAL" clId="{3FAAD21E-08FD-734C-A9D9-54FBFC20AD5D}" dt="2022-08-30T19:55:23.647" v="716" actId="1076"/>
          <ac:spMkLst>
            <pc:docMk/>
            <pc:sldMk cId="846151703" sldId="2347"/>
            <ac:spMk id="64" creationId="{AD1A6B8F-CF28-0CB4-FECC-3C27B6B095CD}"/>
          </ac:spMkLst>
        </pc:spChg>
        <pc:spChg chg="mod">
          <ac:chgData name="Brittany Argote" userId="14eecf68-a578-40e3-9165-37d0d1932775" providerId="ADAL" clId="{3FAAD21E-08FD-734C-A9D9-54FBFC20AD5D}" dt="2022-08-30T19:56:46.626" v="726" actId="207"/>
          <ac:spMkLst>
            <pc:docMk/>
            <pc:sldMk cId="846151703" sldId="2347"/>
            <ac:spMk id="65" creationId="{3B4E2A24-7CFA-6AA9-51C3-1E5FC406330F}"/>
          </ac:spMkLst>
        </pc:spChg>
        <pc:spChg chg="mod">
          <ac:chgData name="Brittany Argote" userId="14eecf68-a578-40e3-9165-37d0d1932775" providerId="ADAL" clId="{3FAAD21E-08FD-734C-A9D9-54FBFC20AD5D}" dt="2022-08-30T19:55:23.647" v="716" actId="1076"/>
          <ac:spMkLst>
            <pc:docMk/>
            <pc:sldMk cId="846151703" sldId="2347"/>
            <ac:spMk id="66" creationId="{11EE49BE-A074-5544-5ED5-7D412017B35F}"/>
          </ac:spMkLst>
        </pc:spChg>
        <pc:spChg chg="mod">
          <ac:chgData name="Brittany Argote" userId="14eecf68-a578-40e3-9165-37d0d1932775" providerId="ADAL" clId="{3FAAD21E-08FD-734C-A9D9-54FBFC20AD5D}" dt="2022-08-30T19:56:57.020" v="730" actId="207"/>
          <ac:spMkLst>
            <pc:docMk/>
            <pc:sldMk cId="846151703" sldId="2347"/>
            <ac:spMk id="67" creationId="{1EB88769-6C6B-D45D-21FB-00FEE04F99F6}"/>
          </ac:spMkLst>
        </pc:spChg>
        <pc:spChg chg="mod">
          <ac:chgData name="Brittany Argote" userId="14eecf68-a578-40e3-9165-37d0d1932775" providerId="ADAL" clId="{3FAAD21E-08FD-734C-A9D9-54FBFC20AD5D}" dt="2022-08-30T19:55:23.647" v="716" actId="1076"/>
          <ac:spMkLst>
            <pc:docMk/>
            <pc:sldMk cId="846151703" sldId="2347"/>
            <ac:spMk id="68" creationId="{F3869A60-D3A1-9259-8A65-4A338C0FF22A}"/>
          </ac:spMkLst>
        </pc:spChg>
        <pc:spChg chg="mod">
          <ac:chgData name="Brittany Argote" userId="14eecf68-a578-40e3-9165-37d0d1932775" providerId="ADAL" clId="{3FAAD21E-08FD-734C-A9D9-54FBFC20AD5D}" dt="2022-08-30T19:56:10.972" v="718" actId="207"/>
          <ac:spMkLst>
            <pc:docMk/>
            <pc:sldMk cId="846151703" sldId="2347"/>
            <ac:spMk id="69" creationId="{88BFAC1C-06E7-6B15-701E-EB972857AC9A}"/>
          </ac:spMkLst>
        </pc:spChg>
        <pc:spChg chg="mod">
          <ac:chgData name="Brittany Argote" userId="14eecf68-a578-40e3-9165-37d0d1932775" providerId="ADAL" clId="{3FAAD21E-08FD-734C-A9D9-54FBFC20AD5D}" dt="2022-08-30T19:55:23.647" v="716" actId="1076"/>
          <ac:spMkLst>
            <pc:docMk/>
            <pc:sldMk cId="846151703" sldId="2347"/>
            <ac:spMk id="70" creationId="{B510F3FD-73A4-5C0B-6AD8-D3F05BA4EA9D}"/>
          </ac:spMkLst>
        </pc:spChg>
        <pc:spChg chg="mod">
          <ac:chgData name="Brittany Argote" userId="14eecf68-a578-40e3-9165-37d0d1932775" providerId="ADAL" clId="{3FAAD21E-08FD-734C-A9D9-54FBFC20AD5D}" dt="2022-08-30T19:56:23.688" v="722" actId="207"/>
          <ac:spMkLst>
            <pc:docMk/>
            <pc:sldMk cId="846151703" sldId="2347"/>
            <ac:spMk id="71" creationId="{DEE00BCA-5C2A-E2D7-E3C6-25F0FDF65B2B}"/>
          </ac:spMkLst>
        </pc:spChg>
        <pc:spChg chg="mod">
          <ac:chgData name="Brittany Argote" userId="14eecf68-a578-40e3-9165-37d0d1932775" providerId="ADAL" clId="{3FAAD21E-08FD-734C-A9D9-54FBFC20AD5D}" dt="2022-08-30T19:55:23.647" v="716" actId="1076"/>
          <ac:spMkLst>
            <pc:docMk/>
            <pc:sldMk cId="846151703" sldId="2347"/>
            <ac:spMk id="72" creationId="{275F7A9B-F9EE-25FB-2754-4B3E4210BD44}"/>
          </ac:spMkLst>
        </pc:spChg>
        <pc:spChg chg="mod">
          <ac:chgData name="Brittany Argote" userId="14eecf68-a578-40e3-9165-37d0d1932775" providerId="ADAL" clId="{3FAAD21E-08FD-734C-A9D9-54FBFC20AD5D}" dt="2022-08-30T19:56:48.933" v="727" actId="207"/>
          <ac:spMkLst>
            <pc:docMk/>
            <pc:sldMk cId="846151703" sldId="2347"/>
            <ac:spMk id="73" creationId="{CBC22AE0-A3F4-035E-80AE-26BF29E6D1CB}"/>
          </ac:spMkLst>
        </pc:spChg>
        <pc:spChg chg="mod">
          <ac:chgData name="Brittany Argote" userId="14eecf68-a578-40e3-9165-37d0d1932775" providerId="ADAL" clId="{3FAAD21E-08FD-734C-A9D9-54FBFC20AD5D}" dt="2022-08-30T19:56:59.546" v="731" actId="207"/>
          <ac:spMkLst>
            <pc:docMk/>
            <pc:sldMk cId="846151703" sldId="2347"/>
            <ac:spMk id="74" creationId="{141A8828-8A12-8925-15B4-70583EA0E79A}"/>
          </ac:spMkLst>
        </pc:spChg>
        <pc:spChg chg="mod">
          <ac:chgData name="Brittany Argote" userId="14eecf68-a578-40e3-9165-37d0d1932775" providerId="ADAL" clId="{3FAAD21E-08FD-734C-A9D9-54FBFC20AD5D}" dt="2022-08-30T19:55:23.647" v="716" actId="1076"/>
          <ac:spMkLst>
            <pc:docMk/>
            <pc:sldMk cId="846151703" sldId="2347"/>
            <ac:spMk id="75" creationId="{E1465D50-88EA-E91E-06A3-A69EF618710A}"/>
          </ac:spMkLst>
        </pc:spChg>
        <pc:spChg chg="mod">
          <ac:chgData name="Brittany Argote" userId="14eecf68-a578-40e3-9165-37d0d1932775" providerId="ADAL" clId="{3FAAD21E-08FD-734C-A9D9-54FBFC20AD5D}" dt="2022-08-30T19:56:12.896" v="719" actId="207"/>
          <ac:spMkLst>
            <pc:docMk/>
            <pc:sldMk cId="846151703" sldId="2347"/>
            <ac:spMk id="76" creationId="{5D2867EA-B678-5505-ADA9-1D15CB3E6BF7}"/>
          </ac:spMkLst>
        </pc:spChg>
        <pc:spChg chg="mod">
          <ac:chgData name="Brittany Argote" userId="14eecf68-a578-40e3-9165-37d0d1932775" providerId="ADAL" clId="{3FAAD21E-08FD-734C-A9D9-54FBFC20AD5D}" dt="2022-08-30T19:55:23.647" v="716" actId="1076"/>
          <ac:spMkLst>
            <pc:docMk/>
            <pc:sldMk cId="846151703" sldId="2347"/>
            <ac:spMk id="77" creationId="{D53D9DAF-AA0A-5190-A64F-A771FD515B57}"/>
          </ac:spMkLst>
        </pc:spChg>
        <pc:spChg chg="mod">
          <ac:chgData name="Brittany Argote" userId="14eecf68-a578-40e3-9165-37d0d1932775" providerId="ADAL" clId="{3FAAD21E-08FD-734C-A9D9-54FBFC20AD5D}" dt="2022-08-30T19:56:25.765" v="723" actId="207"/>
          <ac:spMkLst>
            <pc:docMk/>
            <pc:sldMk cId="846151703" sldId="2347"/>
            <ac:spMk id="78" creationId="{BD7F128D-1CB0-0744-E187-45A16FBA41D0}"/>
          </ac:spMkLst>
        </pc:spChg>
        <pc:spChg chg="mod">
          <ac:chgData name="Brittany Argote" userId="14eecf68-a578-40e3-9165-37d0d1932775" providerId="ADAL" clId="{3FAAD21E-08FD-734C-A9D9-54FBFC20AD5D}" dt="2022-08-30T19:55:23.647" v="716" actId="1076"/>
          <ac:spMkLst>
            <pc:docMk/>
            <pc:sldMk cId="846151703" sldId="2347"/>
            <ac:spMk id="79" creationId="{3A3AEECA-0BE2-E47D-B406-86FFB72C5D07}"/>
          </ac:spMkLst>
        </pc:spChg>
        <pc:spChg chg="mod">
          <ac:chgData name="Brittany Argote" userId="14eecf68-a578-40e3-9165-37d0d1932775" providerId="ADAL" clId="{3FAAD21E-08FD-734C-A9D9-54FBFC20AD5D}" dt="2022-08-30T19:56:51.168" v="728" actId="207"/>
          <ac:spMkLst>
            <pc:docMk/>
            <pc:sldMk cId="846151703" sldId="2347"/>
            <ac:spMk id="80" creationId="{9DB3ED15-2E31-218B-F359-12C001078324}"/>
          </ac:spMkLst>
        </pc:spChg>
        <pc:spChg chg="mod">
          <ac:chgData name="Brittany Argote" userId="14eecf68-a578-40e3-9165-37d0d1932775" providerId="ADAL" clId="{3FAAD21E-08FD-734C-A9D9-54FBFC20AD5D}" dt="2022-08-30T19:55:23.647" v="716" actId="1076"/>
          <ac:spMkLst>
            <pc:docMk/>
            <pc:sldMk cId="846151703" sldId="2347"/>
            <ac:spMk id="81" creationId="{820F7C9F-A2EE-107A-9681-0946342EF13C}"/>
          </ac:spMkLst>
        </pc:spChg>
        <pc:spChg chg="mod">
          <ac:chgData name="Brittany Argote" userId="14eecf68-a578-40e3-9165-37d0d1932775" providerId="ADAL" clId="{3FAAD21E-08FD-734C-A9D9-54FBFC20AD5D}" dt="2022-08-30T19:57:01.882" v="732" actId="207"/>
          <ac:spMkLst>
            <pc:docMk/>
            <pc:sldMk cId="846151703" sldId="2347"/>
            <ac:spMk id="82" creationId="{DB22392B-A8FC-A4DE-0322-768ED81EECA5}"/>
          </ac:spMkLst>
        </pc:spChg>
        <pc:spChg chg="mod">
          <ac:chgData name="Brittany Argote" userId="14eecf68-a578-40e3-9165-37d0d1932775" providerId="ADAL" clId="{3FAAD21E-08FD-734C-A9D9-54FBFC20AD5D}" dt="2022-08-30T19:55:23.647" v="716" actId="1076"/>
          <ac:spMkLst>
            <pc:docMk/>
            <pc:sldMk cId="846151703" sldId="2347"/>
            <ac:spMk id="83" creationId="{CDAD3F70-FB0F-A325-1129-A4E936EC8265}"/>
          </ac:spMkLst>
        </pc:spChg>
        <pc:spChg chg="mod">
          <ac:chgData name="Brittany Argote" userId="14eecf68-a578-40e3-9165-37d0d1932775" providerId="ADAL" clId="{3FAAD21E-08FD-734C-A9D9-54FBFC20AD5D}" dt="2022-08-30T19:56:15.192" v="720" actId="207"/>
          <ac:spMkLst>
            <pc:docMk/>
            <pc:sldMk cId="846151703" sldId="2347"/>
            <ac:spMk id="84" creationId="{5E71E926-F57A-BF40-532D-DE8401CC065D}"/>
          </ac:spMkLst>
        </pc:spChg>
        <pc:spChg chg="mod">
          <ac:chgData name="Brittany Argote" userId="14eecf68-a578-40e3-9165-37d0d1932775" providerId="ADAL" clId="{3FAAD21E-08FD-734C-A9D9-54FBFC20AD5D}" dt="2022-08-30T19:55:23.647" v="716" actId="1076"/>
          <ac:spMkLst>
            <pc:docMk/>
            <pc:sldMk cId="846151703" sldId="2347"/>
            <ac:spMk id="85" creationId="{5A0866AE-30E7-4B87-D253-37AC1A3272BE}"/>
          </ac:spMkLst>
        </pc:spChg>
        <pc:spChg chg="mod">
          <ac:chgData name="Brittany Argote" userId="14eecf68-a578-40e3-9165-37d0d1932775" providerId="ADAL" clId="{3FAAD21E-08FD-734C-A9D9-54FBFC20AD5D}" dt="2022-08-30T19:56:28.346" v="724" actId="207"/>
          <ac:spMkLst>
            <pc:docMk/>
            <pc:sldMk cId="846151703" sldId="2347"/>
            <ac:spMk id="86" creationId="{A568AE85-E0D2-0627-989E-3C7828D00C4C}"/>
          </ac:spMkLst>
        </pc:spChg>
        <pc:spChg chg="mod">
          <ac:chgData name="Brittany Argote" userId="14eecf68-a578-40e3-9165-37d0d1932775" providerId="ADAL" clId="{3FAAD21E-08FD-734C-A9D9-54FBFC20AD5D}" dt="2022-08-30T19:56:54.107" v="729" actId="207"/>
          <ac:spMkLst>
            <pc:docMk/>
            <pc:sldMk cId="846151703" sldId="2347"/>
            <ac:spMk id="87" creationId="{7157DF08-DCB9-B31B-0294-B01B1680739D}"/>
          </ac:spMkLst>
        </pc:spChg>
        <pc:spChg chg="mod">
          <ac:chgData name="Brittany Argote" userId="14eecf68-a578-40e3-9165-37d0d1932775" providerId="ADAL" clId="{3FAAD21E-08FD-734C-A9D9-54FBFC20AD5D}" dt="2022-08-30T19:55:23.647" v="716" actId="1076"/>
          <ac:spMkLst>
            <pc:docMk/>
            <pc:sldMk cId="846151703" sldId="2347"/>
            <ac:spMk id="88" creationId="{CE28A9F3-3D35-302B-3F95-C47129D382EB}"/>
          </ac:spMkLst>
        </pc:spChg>
        <pc:spChg chg="mod">
          <ac:chgData name="Brittany Argote" userId="14eecf68-a578-40e3-9165-37d0d1932775" providerId="ADAL" clId="{3FAAD21E-08FD-734C-A9D9-54FBFC20AD5D}" dt="2022-08-30T19:57:04.228" v="733" actId="207"/>
          <ac:spMkLst>
            <pc:docMk/>
            <pc:sldMk cId="846151703" sldId="2347"/>
            <ac:spMk id="89" creationId="{7FF463AA-595F-F11D-952C-E8BCB966448E}"/>
          </ac:spMkLst>
        </pc:spChg>
        <pc:grpChg chg="add del mod">
          <ac:chgData name="Brittany Argote" userId="14eecf68-a578-40e3-9165-37d0d1932775" providerId="ADAL" clId="{3FAAD21E-08FD-734C-A9D9-54FBFC20AD5D}" dt="2022-08-30T19:54:24.696" v="711" actId="478"/>
          <ac:grpSpMkLst>
            <pc:docMk/>
            <pc:sldMk cId="846151703" sldId="2347"/>
            <ac:grpSpMk id="5" creationId="{2BA3B819-65DE-95B8-3A04-5B20C6BC9C5C}"/>
          </ac:grpSpMkLst>
        </pc:grpChg>
        <pc:grpChg chg="add mod">
          <ac:chgData name="Brittany Argote" userId="14eecf68-a578-40e3-9165-37d0d1932775" providerId="ADAL" clId="{3FAAD21E-08FD-734C-A9D9-54FBFC20AD5D}" dt="2022-08-30T19:55:23.647" v="716" actId="1076"/>
          <ac:grpSpMkLst>
            <pc:docMk/>
            <pc:sldMk cId="846151703" sldId="2347"/>
            <ac:grpSpMk id="59" creationId="{4F4436E4-64D3-825C-9CE5-F3021353C158}"/>
          </ac:grpSpMkLst>
        </pc:grpChg>
        <pc:picChg chg="add del mod">
          <ac:chgData name="Brittany Argote" userId="14eecf68-a578-40e3-9165-37d0d1932775" providerId="ADAL" clId="{3FAAD21E-08FD-734C-A9D9-54FBFC20AD5D}" dt="2022-08-30T19:54:19.165" v="709" actId="478"/>
          <ac:picMkLst>
            <pc:docMk/>
            <pc:sldMk cId="846151703" sldId="2347"/>
            <ac:picMk id="3" creationId="{985CFACD-E433-205E-3E25-B757CA8B87DE}"/>
          </ac:picMkLst>
        </pc:picChg>
        <pc:picChg chg="add del mod">
          <ac:chgData name="Brittany Argote" userId="14eecf68-a578-40e3-9165-37d0d1932775" providerId="ADAL" clId="{3FAAD21E-08FD-734C-A9D9-54FBFC20AD5D}" dt="2022-08-30T19:54:21.092" v="710" actId="478"/>
          <ac:picMkLst>
            <pc:docMk/>
            <pc:sldMk cId="846151703" sldId="2347"/>
            <ac:picMk id="4" creationId="{669F5204-3506-C0CB-73BE-0448D6BECA51}"/>
          </ac:picMkLst>
        </pc:picChg>
        <pc:picChg chg="del">
          <ac:chgData name="Brittany Argote" userId="14eecf68-a578-40e3-9165-37d0d1932775" providerId="ADAL" clId="{3FAAD21E-08FD-734C-A9D9-54FBFC20AD5D}" dt="2022-08-30T19:52:18.715" v="692" actId="478"/>
          <ac:picMkLst>
            <pc:docMk/>
            <pc:sldMk cId="846151703" sldId="2347"/>
            <ac:picMk id="22" creationId="{C6D2191E-E998-67B6-6858-B71C5BF394C8}"/>
          </ac:picMkLst>
        </pc:picChg>
        <pc:picChg chg="del">
          <ac:chgData name="Brittany Argote" userId="14eecf68-a578-40e3-9165-37d0d1932775" providerId="ADAL" clId="{3FAAD21E-08FD-734C-A9D9-54FBFC20AD5D}" dt="2022-08-30T19:52:18.715" v="692" actId="478"/>
          <ac:picMkLst>
            <pc:docMk/>
            <pc:sldMk cId="846151703" sldId="2347"/>
            <ac:picMk id="23" creationId="{407C3F17-D80C-02F3-3205-B5CA421282B8}"/>
          </ac:picMkLst>
        </pc:picChg>
        <pc:picChg chg="del">
          <ac:chgData name="Brittany Argote" userId="14eecf68-a578-40e3-9165-37d0d1932775" providerId="ADAL" clId="{3FAAD21E-08FD-734C-A9D9-54FBFC20AD5D}" dt="2022-08-30T19:52:22.167" v="693" actId="478"/>
          <ac:picMkLst>
            <pc:docMk/>
            <pc:sldMk cId="846151703" sldId="2347"/>
            <ac:picMk id="24" creationId="{22BDA3EA-CFE2-AD66-A5A8-D97A9C6F24A0}"/>
          </ac:picMkLst>
        </pc:picChg>
        <pc:picChg chg="del">
          <ac:chgData name="Brittany Argote" userId="14eecf68-a578-40e3-9165-37d0d1932775" providerId="ADAL" clId="{3FAAD21E-08FD-734C-A9D9-54FBFC20AD5D}" dt="2022-08-30T19:52:18.715" v="692" actId="478"/>
          <ac:picMkLst>
            <pc:docMk/>
            <pc:sldMk cId="846151703" sldId="2347"/>
            <ac:picMk id="25" creationId="{07A8969A-11C1-FC44-8206-DEDD134888E5}"/>
          </ac:picMkLst>
        </pc:picChg>
        <pc:picChg chg="del">
          <ac:chgData name="Brittany Argote" userId="14eecf68-a578-40e3-9165-37d0d1932775" providerId="ADAL" clId="{3FAAD21E-08FD-734C-A9D9-54FBFC20AD5D}" dt="2022-08-30T19:52:23.365" v="694" actId="478"/>
          <ac:picMkLst>
            <pc:docMk/>
            <pc:sldMk cId="846151703" sldId="2347"/>
            <ac:picMk id="29" creationId="{BEE2122A-D548-4A82-10EC-7DF0B79EC1B2}"/>
          </ac:picMkLst>
        </pc:picChg>
        <pc:picChg chg="del">
          <ac:chgData name="Brittany Argote" userId="14eecf68-a578-40e3-9165-37d0d1932775" providerId="ADAL" clId="{3FAAD21E-08FD-734C-A9D9-54FBFC20AD5D}" dt="2022-08-30T19:52:15.816" v="691" actId="478"/>
          <ac:picMkLst>
            <pc:docMk/>
            <pc:sldMk cId="846151703" sldId="2347"/>
            <ac:picMk id="31" creationId="{4367449D-39BB-6795-01C1-CC09E632A7AB}"/>
          </ac:picMkLst>
        </pc:picChg>
        <pc:picChg chg="del">
          <ac:chgData name="Brittany Argote" userId="14eecf68-a578-40e3-9165-37d0d1932775" providerId="ADAL" clId="{3FAAD21E-08FD-734C-A9D9-54FBFC20AD5D}" dt="2022-08-30T19:52:15.816" v="691" actId="478"/>
          <ac:picMkLst>
            <pc:docMk/>
            <pc:sldMk cId="846151703" sldId="2347"/>
            <ac:picMk id="32" creationId="{28EEA295-0234-C248-2473-D8820A4101C8}"/>
          </ac:picMkLst>
        </pc:picChg>
        <pc:picChg chg="del">
          <ac:chgData name="Brittany Argote" userId="14eecf68-a578-40e3-9165-37d0d1932775" providerId="ADAL" clId="{3FAAD21E-08FD-734C-A9D9-54FBFC20AD5D}" dt="2022-08-30T19:52:15.816" v="691" actId="478"/>
          <ac:picMkLst>
            <pc:docMk/>
            <pc:sldMk cId="846151703" sldId="2347"/>
            <ac:picMk id="33" creationId="{1C05BFC9-2AA6-BA11-4B3D-80856B3EFA45}"/>
          </ac:picMkLst>
        </pc:picChg>
        <pc:picChg chg="add mod">
          <ac:chgData name="Brittany Argote" userId="14eecf68-a578-40e3-9165-37d0d1932775" providerId="ADAL" clId="{3FAAD21E-08FD-734C-A9D9-54FBFC20AD5D}" dt="2022-08-30T19:55:23.647" v="716" actId="1076"/>
          <ac:picMkLst>
            <pc:docMk/>
            <pc:sldMk cId="846151703" sldId="2347"/>
            <ac:picMk id="57" creationId="{0342623E-E21B-16F0-4F83-C17606596219}"/>
          </ac:picMkLst>
        </pc:picChg>
        <pc:picChg chg="add mod">
          <ac:chgData name="Brittany Argote" userId="14eecf68-a578-40e3-9165-37d0d1932775" providerId="ADAL" clId="{3FAAD21E-08FD-734C-A9D9-54FBFC20AD5D}" dt="2022-08-30T19:55:23.647" v="716" actId="1076"/>
          <ac:picMkLst>
            <pc:docMk/>
            <pc:sldMk cId="846151703" sldId="2347"/>
            <ac:picMk id="58" creationId="{4D575AA5-A049-540D-C75C-1657055F2BED}"/>
          </ac:picMkLst>
        </pc:picChg>
        <pc:picChg chg="add mod">
          <ac:chgData name="Brittany Argote" userId="14eecf68-a578-40e3-9165-37d0d1932775" providerId="ADAL" clId="{3FAAD21E-08FD-734C-A9D9-54FBFC20AD5D}" dt="2022-08-30T20:09:22.805" v="865"/>
          <ac:picMkLst>
            <pc:docMk/>
            <pc:sldMk cId="846151703" sldId="2347"/>
            <ac:picMk id="90" creationId="{B621E77D-D54C-FAB4-14A4-CD264B0908FD}"/>
          </ac:picMkLst>
        </pc:picChg>
      </pc:sldChg>
      <pc:sldChg chg="addSp delSp modSp add mod ord">
        <pc:chgData name="Brittany Argote" userId="14eecf68-a578-40e3-9165-37d0d1932775" providerId="ADAL" clId="{3FAAD21E-08FD-734C-A9D9-54FBFC20AD5D}" dt="2022-08-30T20:09:24.542" v="866"/>
        <pc:sldMkLst>
          <pc:docMk/>
          <pc:sldMk cId="892292944" sldId="2348"/>
        </pc:sldMkLst>
        <pc:spChg chg="mod">
          <ac:chgData name="Brittany Argote" userId="14eecf68-a578-40e3-9165-37d0d1932775" providerId="ADAL" clId="{3FAAD21E-08FD-734C-A9D9-54FBFC20AD5D}" dt="2022-08-30T19:59:55.097" v="795" actId="20577"/>
          <ac:spMkLst>
            <pc:docMk/>
            <pc:sldMk cId="892292944" sldId="2348"/>
            <ac:spMk id="2" creationId="{E031D2E8-7266-80A1-41FC-8BDB6083A47B}"/>
          </ac:spMkLst>
        </pc:spChg>
        <pc:spChg chg="del">
          <ac:chgData name="Brittany Argote" userId="14eecf68-a578-40e3-9165-37d0d1932775" providerId="ADAL" clId="{3FAAD21E-08FD-734C-A9D9-54FBFC20AD5D}" dt="2022-08-30T20:00:10.999" v="796" actId="478"/>
          <ac:spMkLst>
            <pc:docMk/>
            <pc:sldMk cId="892292944" sldId="2348"/>
            <ac:spMk id="3" creationId="{932EB006-9D85-7D47-A264-A30F76C46643}"/>
          </ac:spMkLst>
        </pc:spChg>
        <pc:graphicFrameChg chg="add mod modGraphic">
          <ac:chgData name="Brittany Argote" userId="14eecf68-a578-40e3-9165-37d0d1932775" providerId="ADAL" clId="{3FAAD21E-08FD-734C-A9D9-54FBFC20AD5D}" dt="2022-08-30T20:03:31.920" v="822" actId="207"/>
          <ac:graphicFrameMkLst>
            <pc:docMk/>
            <pc:sldMk cId="892292944" sldId="2348"/>
            <ac:graphicFrameMk id="4" creationId="{6412641E-77C4-24F3-3723-332F264C809B}"/>
          </ac:graphicFrameMkLst>
        </pc:graphicFrameChg>
        <pc:picChg chg="add mod">
          <ac:chgData name="Brittany Argote" userId="14eecf68-a578-40e3-9165-37d0d1932775" providerId="ADAL" clId="{3FAAD21E-08FD-734C-A9D9-54FBFC20AD5D}" dt="2022-08-30T20:09:24.542" v="866"/>
          <ac:picMkLst>
            <pc:docMk/>
            <pc:sldMk cId="892292944" sldId="2348"/>
            <ac:picMk id="5" creationId="{30D85CB8-552E-E9F0-03B5-E60EB5F274C2}"/>
          </ac:picMkLst>
        </pc:picChg>
      </pc:sldChg>
      <pc:sldChg chg="addSp delSp modSp add mod ord">
        <pc:chgData name="Brittany Argote" userId="14eecf68-a578-40e3-9165-37d0d1932775" providerId="ADAL" clId="{3FAAD21E-08FD-734C-A9D9-54FBFC20AD5D}" dt="2022-08-31T15:57:49.505" v="3377" actId="20578"/>
        <pc:sldMkLst>
          <pc:docMk/>
          <pc:sldMk cId="3687583916" sldId="2349"/>
        </pc:sldMkLst>
        <pc:spChg chg="mod">
          <ac:chgData name="Brittany Argote" userId="14eecf68-a578-40e3-9165-37d0d1932775" providerId="ADAL" clId="{3FAAD21E-08FD-734C-A9D9-54FBFC20AD5D}" dt="2022-08-31T13:33:13.995" v="1851" actId="12"/>
          <ac:spMkLst>
            <pc:docMk/>
            <pc:sldMk cId="3687583916" sldId="2349"/>
            <ac:spMk id="15" creationId="{7A9211F6-E4C6-3A50-DEFD-47954ED2E844}"/>
          </ac:spMkLst>
        </pc:spChg>
        <pc:spChg chg="mod">
          <ac:chgData name="Brittany Argote" userId="14eecf68-a578-40e3-9165-37d0d1932775" providerId="ADAL" clId="{3FAAD21E-08FD-734C-A9D9-54FBFC20AD5D}" dt="2022-08-31T13:21:31.049" v="1735" actId="20577"/>
          <ac:spMkLst>
            <pc:docMk/>
            <pc:sldMk cId="3687583916" sldId="2349"/>
            <ac:spMk id="16" creationId="{92B0CFCB-49D0-96F2-0191-1610C11C4EB4}"/>
          </ac:spMkLst>
        </pc:spChg>
        <pc:spChg chg="mod">
          <ac:chgData name="Brittany Argote" userId="14eecf68-a578-40e3-9165-37d0d1932775" providerId="ADAL" clId="{3FAAD21E-08FD-734C-A9D9-54FBFC20AD5D}" dt="2022-08-31T13:29:10.107" v="1804" actId="14100"/>
          <ac:spMkLst>
            <pc:docMk/>
            <pc:sldMk cId="3687583916" sldId="2349"/>
            <ac:spMk id="19" creationId="{64405BD8-3173-AD8F-98A8-EB867EA0C163}"/>
          </ac:spMkLst>
        </pc:spChg>
        <pc:spChg chg="mod">
          <ac:chgData name="Brittany Argote" userId="14eecf68-a578-40e3-9165-37d0d1932775" providerId="ADAL" clId="{3FAAD21E-08FD-734C-A9D9-54FBFC20AD5D}" dt="2022-08-31T13:29:08.475" v="1801" actId="14100"/>
          <ac:spMkLst>
            <pc:docMk/>
            <pc:sldMk cId="3687583916" sldId="2349"/>
            <ac:spMk id="20" creationId="{9F15464A-6643-B4E7-6CE1-B02A37BAF273}"/>
          </ac:spMkLst>
        </pc:spChg>
        <pc:spChg chg="mod">
          <ac:chgData name="Brittany Argote" userId="14eecf68-a578-40e3-9165-37d0d1932775" providerId="ADAL" clId="{3FAAD21E-08FD-734C-A9D9-54FBFC20AD5D}" dt="2022-08-31T13:29:07.995" v="1800" actId="14100"/>
          <ac:spMkLst>
            <pc:docMk/>
            <pc:sldMk cId="3687583916" sldId="2349"/>
            <ac:spMk id="21" creationId="{82629292-FB3B-9732-A463-AAB5363CBEE0}"/>
          </ac:spMkLst>
        </pc:spChg>
        <pc:spChg chg="mod">
          <ac:chgData name="Brittany Argote" userId="14eecf68-a578-40e3-9165-37d0d1932775" providerId="ADAL" clId="{3FAAD21E-08FD-734C-A9D9-54FBFC20AD5D}" dt="2022-08-31T14:44:40.617" v="2320" actId="20577"/>
          <ac:spMkLst>
            <pc:docMk/>
            <pc:sldMk cId="3687583916" sldId="2349"/>
            <ac:spMk id="22" creationId="{72516267-8318-64DC-8085-5033388DA9A5}"/>
          </ac:spMkLst>
        </pc:spChg>
        <pc:spChg chg="mod">
          <ac:chgData name="Brittany Argote" userId="14eecf68-a578-40e3-9165-37d0d1932775" providerId="ADAL" clId="{3FAAD21E-08FD-734C-A9D9-54FBFC20AD5D}" dt="2022-08-31T13:21:48.929" v="1738"/>
          <ac:spMkLst>
            <pc:docMk/>
            <pc:sldMk cId="3687583916" sldId="2349"/>
            <ac:spMk id="23" creationId="{07B8C6BD-B533-821B-BB6D-8AD5F64FC957}"/>
          </ac:spMkLst>
        </pc:spChg>
        <pc:spChg chg="add mod">
          <ac:chgData name="Brittany Argote" userId="14eecf68-a578-40e3-9165-37d0d1932775" providerId="ADAL" clId="{3FAAD21E-08FD-734C-A9D9-54FBFC20AD5D}" dt="2022-08-31T15:11:24.732" v="2645" actId="255"/>
          <ac:spMkLst>
            <pc:docMk/>
            <pc:sldMk cId="3687583916" sldId="2349"/>
            <ac:spMk id="24" creationId="{A950ABD5-695A-73AA-896A-D27235D31E4F}"/>
          </ac:spMkLst>
        </pc:spChg>
        <pc:spChg chg="add del">
          <ac:chgData name="Brittany Argote" userId="14eecf68-a578-40e3-9165-37d0d1932775" providerId="ADAL" clId="{3FAAD21E-08FD-734C-A9D9-54FBFC20AD5D}" dt="2022-08-31T13:29:11.709" v="1806" actId="478"/>
          <ac:spMkLst>
            <pc:docMk/>
            <pc:sldMk cId="3687583916" sldId="2349"/>
            <ac:spMk id="25" creationId="{D6FEE63B-C358-9B0D-0BB8-D70563A5BA30}"/>
          </ac:spMkLst>
        </pc:spChg>
        <pc:spChg chg="add del">
          <ac:chgData name="Brittany Argote" userId="14eecf68-a578-40e3-9165-37d0d1932775" providerId="ADAL" clId="{3FAAD21E-08FD-734C-A9D9-54FBFC20AD5D}" dt="2022-08-31T13:29:11.166" v="1805" actId="478"/>
          <ac:spMkLst>
            <pc:docMk/>
            <pc:sldMk cId="3687583916" sldId="2349"/>
            <ac:spMk id="26" creationId="{E8B926A6-8FD1-16D2-5B8D-B69C4AC3B8EB}"/>
          </ac:spMkLst>
        </pc:spChg>
        <pc:spChg chg="mod">
          <ac:chgData name="Brittany Argote" userId="14eecf68-a578-40e3-9165-37d0d1932775" providerId="ADAL" clId="{3FAAD21E-08FD-734C-A9D9-54FBFC20AD5D}" dt="2022-08-31T13:33:50.995" v="1860" actId="20577"/>
          <ac:spMkLst>
            <pc:docMk/>
            <pc:sldMk cId="3687583916" sldId="2349"/>
            <ac:spMk id="27" creationId="{88B16FB1-D5F7-4713-C5BF-452273331CF4}"/>
          </ac:spMkLst>
        </pc:spChg>
        <pc:spChg chg="del mod">
          <ac:chgData name="Brittany Argote" userId="14eecf68-a578-40e3-9165-37d0d1932775" providerId="ADAL" clId="{3FAAD21E-08FD-734C-A9D9-54FBFC20AD5D}" dt="2022-08-30T20:51:01.474" v="1681"/>
          <ac:spMkLst>
            <pc:docMk/>
            <pc:sldMk cId="3687583916" sldId="2349"/>
            <ac:spMk id="28" creationId="{C009CDFD-09E6-526E-162F-58B1E08C3563}"/>
          </ac:spMkLst>
        </pc:spChg>
        <pc:spChg chg="add del mod">
          <ac:chgData name="Brittany Argote" userId="14eecf68-a578-40e3-9165-37d0d1932775" providerId="ADAL" clId="{3FAAD21E-08FD-734C-A9D9-54FBFC20AD5D}" dt="2022-08-31T13:29:26.010" v="1820" actId="20577"/>
          <ac:spMkLst>
            <pc:docMk/>
            <pc:sldMk cId="3687583916" sldId="2349"/>
            <ac:spMk id="29" creationId="{2552AE06-E5A4-C82F-BBDD-06554C1355D0}"/>
          </ac:spMkLst>
        </pc:spChg>
        <pc:graphicFrameChg chg="add del mod">
          <ac:chgData name="Brittany Argote" userId="14eecf68-a578-40e3-9165-37d0d1932775" providerId="ADAL" clId="{3FAAD21E-08FD-734C-A9D9-54FBFC20AD5D}" dt="2022-08-30T20:50:51.666" v="1646" actId="478"/>
          <ac:graphicFrameMkLst>
            <pc:docMk/>
            <pc:sldMk cId="3687583916" sldId="2349"/>
            <ac:graphicFrameMk id="17" creationId="{4ED1D344-E566-E8B0-AD3C-241A5EC10A2D}"/>
          </ac:graphicFrameMkLst>
        </pc:graphicFrameChg>
        <pc:graphicFrameChg chg="add del mod">
          <ac:chgData name="Brittany Argote" userId="14eecf68-a578-40e3-9165-37d0d1932775" providerId="ADAL" clId="{3FAAD21E-08FD-734C-A9D9-54FBFC20AD5D}" dt="2022-08-30T20:50:59.848" v="1679" actId="478"/>
          <ac:graphicFrameMkLst>
            <pc:docMk/>
            <pc:sldMk cId="3687583916" sldId="2349"/>
            <ac:graphicFrameMk id="18" creationId="{06E69897-B516-CA11-6963-5EC0BA39B7EF}"/>
          </ac:graphicFrameMkLst>
        </pc:graphicFrameChg>
        <pc:picChg chg="add mod">
          <ac:chgData name="Brittany Argote" userId="14eecf68-a578-40e3-9165-37d0d1932775" providerId="ADAL" clId="{3FAAD21E-08FD-734C-A9D9-54FBFC20AD5D}" dt="2022-08-30T20:09:27.096" v="867"/>
          <ac:picMkLst>
            <pc:docMk/>
            <pc:sldMk cId="3687583916" sldId="2349"/>
            <ac:picMk id="14" creationId="{30C2E6BC-654E-EF04-1B60-0D7AD008309E}"/>
          </ac:picMkLst>
        </pc:picChg>
      </pc:sldChg>
      <pc:sldChg chg="addSp modSp add mod">
        <pc:chgData name="Brittany Argote" userId="14eecf68-a578-40e3-9165-37d0d1932775" providerId="ADAL" clId="{3FAAD21E-08FD-734C-A9D9-54FBFC20AD5D}" dt="2022-08-31T13:55:50.973" v="2298" actId="113"/>
        <pc:sldMkLst>
          <pc:docMk/>
          <pc:sldMk cId="776702515" sldId="2350"/>
        </pc:sldMkLst>
        <pc:spChg chg="mod">
          <ac:chgData name="Brittany Argote" userId="14eecf68-a578-40e3-9165-37d0d1932775" providerId="ADAL" clId="{3FAAD21E-08FD-734C-A9D9-54FBFC20AD5D}" dt="2022-08-31T13:55:44.736" v="2296" actId="113"/>
          <ac:spMkLst>
            <pc:docMk/>
            <pc:sldMk cId="776702515" sldId="2350"/>
            <ac:spMk id="30" creationId="{DB300599-882C-B530-3BD5-EF4A9A92136D}"/>
          </ac:spMkLst>
        </pc:spChg>
        <pc:spChg chg="mod">
          <ac:chgData name="Brittany Argote" userId="14eecf68-a578-40e3-9165-37d0d1932775" providerId="ADAL" clId="{3FAAD21E-08FD-734C-A9D9-54FBFC20AD5D}" dt="2022-08-31T13:55:47.137" v="2297" actId="113"/>
          <ac:spMkLst>
            <pc:docMk/>
            <pc:sldMk cId="776702515" sldId="2350"/>
            <ac:spMk id="31" creationId="{AEEFAC0A-BA49-3C05-ADB0-855BEFB0326E}"/>
          </ac:spMkLst>
        </pc:spChg>
        <pc:spChg chg="mod">
          <ac:chgData name="Brittany Argote" userId="14eecf68-a578-40e3-9165-37d0d1932775" providerId="ADAL" clId="{3FAAD21E-08FD-734C-A9D9-54FBFC20AD5D}" dt="2022-08-31T13:55:50.973" v="2298" actId="113"/>
          <ac:spMkLst>
            <pc:docMk/>
            <pc:sldMk cId="776702515" sldId="2350"/>
            <ac:spMk id="32" creationId="{F1B82C76-CB55-CCEC-DB9F-785A2B5D8BAB}"/>
          </ac:spMkLst>
        </pc:spChg>
        <pc:picChg chg="add mod">
          <ac:chgData name="Brittany Argote" userId="14eecf68-a578-40e3-9165-37d0d1932775" providerId="ADAL" clId="{3FAAD21E-08FD-734C-A9D9-54FBFC20AD5D}" dt="2022-08-30T20:42:41.951" v="1529"/>
          <ac:picMkLst>
            <pc:docMk/>
            <pc:sldMk cId="776702515" sldId="2350"/>
            <ac:picMk id="2" creationId="{8952E2A4-CEBA-3C0E-D647-25CB51E0595A}"/>
          </ac:picMkLst>
        </pc:picChg>
      </pc:sldChg>
      <pc:sldChg chg="addSp delSp modSp add del mod">
        <pc:chgData name="Brittany Argote" userId="14eecf68-a578-40e3-9165-37d0d1932775" providerId="ADAL" clId="{3FAAD21E-08FD-734C-A9D9-54FBFC20AD5D}" dt="2022-08-30T20:08:51.486" v="857" actId="2696"/>
        <pc:sldMkLst>
          <pc:docMk/>
          <pc:sldMk cId="3147907811" sldId="2350"/>
        </pc:sldMkLst>
        <pc:spChg chg="del mod">
          <ac:chgData name="Brittany Argote" userId="14eecf68-a578-40e3-9165-37d0d1932775" providerId="ADAL" clId="{3FAAD21E-08FD-734C-A9D9-54FBFC20AD5D}" dt="2022-08-30T20:08:38.330" v="854" actId="478"/>
          <ac:spMkLst>
            <pc:docMk/>
            <pc:sldMk cId="3147907811" sldId="2350"/>
            <ac:spMk id="38" creationId="{424185EB-7E03-A5CE-F13C-CD2D77C3D445}"/>
          </ac:spMkLst>
        </pc:spChg>
        <pc:spChg chg="del">
          <ac:chgData name="Brittany Argote" userId="14eecf68-a578-40e3-9165-37d0d1932775" providerId="ADAL" clId="{3FAAD21E-08FD-734C-A9D9-54FBFC20AD5D}" dt="2022-08-30T20:08:41.933" v="856" actId="478"/>
          <ac:spMkLst>
            <pc:docMk/>
            <pc:sldMk cId="3147907811" sldId="2350"/>
            <ac:spMk id="69" creationId="{BDADCF02-DE3B-978E-CCC9-E332E2D5D124}"/>
          </ac:spMkLst>
        </pc:spChg>
        <pc:graphicFrameChg chg="add mod">
          <ac:chgData name="Brittany Argote" userId="14eecf68-a578-40e3-9165-37d0d1932775" providerId="ADAL" clId="{3FAAD21E-08FD-734C-A9D9-54FBFC20AD5D}" dt="2022-08-30T20:08:39.205" v="855"/>
          <ac:graphicFrameMkLst>
            <pc:docMk/>
            <pc:sldMk cId="3147907811" sldId="2350"/>
            <ac:graphicFrameMk id="12" creationId="{EC497B5C-F53E-D325-7262-9625BE511610}"/>
          </ac:graphicFrameMkLst>
        </pc:graphicFrameChg>
      </pc:sldChg>
      <pc:sldChg chg="add del">
        <pc:chgData name="Brittany Argote" userId="14eecf68-a578-40e3-9165-37d0d1932775" providerId="ADAL" clId="{3FAAD21E-08FD-734C-A9D9-54FBFC20AD5D}" dt="2022-08-30T20:08:26.220" v="851" actId="2696"/>
        <pc:sldMkLst>
          <pc:docMk/>
          <pc:sldMk cId="2370355338" sldId="2351"/>
        </pc:sldMkLst>
      </pc:sldChg>
      <pc:sldChg chg="addSp modSp add mod">
        <pc:chgData name="Brittany Argote" userId="14eecf68-a578-40e3-9165-37d0d1932775" providerId="ADAL" clId="{3FAAD21E-08FD-734C-A9D9-54FBFC20AD5D}" dt="2022-08-31T15:59:50.554" v="3488" actId="1038"/>
        <pc:sldMkLst>
          <pc:docMk/>
          <pc:sldMk cId="3455226456" sldId="2351"/>
        </pc:sldMkLst>
        <pc:spChg chg="mod">
          <ac:chgData name="Brittany Argote" userId="14eecf68-a578-40e3-9165-37d0d1932775" providerId="ADAL" clId="{3FAAD21E-08FD-734C-A9D9-54FBFC20AD5D}" dt="2022-08-30T20:34:08.158" v="1343" actId="1076"/>
          <ac:spMkLst>
            <pc:docMk/>
            <pc:sldMk cId="3455226456" sldId="2351"/>
            <ac:spMk id="2" creationId="{E031D2E8-7266-80A1-41FC-8BDB6083A47B}"/>
          </ac:spMkLst>
        </pc:spChg>
        <pc:spChg chg="mod">
          <ac:chgData name="Brittany Argote" userId="14eecf68-a578-40e3-9165-37d0d1932775" providerId="ADAL" clId="{3FAAD21E-08FD-734C-A9D9-54FBFC20AD5D}" dt="2022-08-31T15:59:31.292" v="3469" actId="14100"/>
          <ac:spMkLst>
            <pc:docMk/>
            <pc:sldMk cId="3455226456" sldId="2351"/>
            <ac:spMk id="3" creationId="{932EB006-9D85-7D47-A264-A30F76C46643}"/>
          </ac:spMkLst>
        </pc:spChg>
        <pc:spChg chg="add mod">
          <ac:chgData name="Brittany Argote" userId="14eecf68-a578-40e3-9165-37d0d1932775" providerId="ADAL" clId="{3FAAD21E-08FD-734C-A9D9-54FBFC20AD5D}" dt="2022-08-31T15:59:50.554" v="3488" actId="1038"/>
          <ac:spMkLst>
            <pc:docMk/>
            <pc:sldMk cId="3455226456" sldId="2351"/>
            <ac:spMk id="4" creationId="{C0C56756-DB97-FE91-44F4-36DC9425C512}"/>
          </ac:spMkLst>
        </pc:spChg>
        <pc:spChg chg="add mod">
          <ac:chgData name="Brittany Argote" userId="14eecf68-a578-40e3-9165-37d0d1932775" providerId="ADAL" clId="{3FAAD21E-08FD-734C-A9D9-54FBFC20AD5D}" dt="2022-08-31T15:59:50.554" v="3488" actId="1038"/>
          <ac:spMkLst>
            <pc:docMk/>
            <pc:sldMk cId="3455226456" sldId="2351"/>
            <ac:spMk id="5" creationId="{5BB88D84-7E64-719E-C327-573FF75D452F}"/>
          </ac:spMkLst>
        </pc:spChg>
        <pc:picChg chg="add mod">
          <ac:chgData name="Brittany Argote" userId="14eecf68-a578-40e3-9165-37d0d1932775" providerId="ADAL" clId="{3FAAD21E-08FD-734C-A9D9-54FBFC20AD5D}" dt="2022-08-30T20:42:45.587" v="1530"/>
          <ac:picMkLst>
            <pc:docMk/>
            <pc:sldMk cId="3455226456" sldId="2351"/>
            <ac:picMk id="6" creationId="{62764D55-9B2E-978D-1E00-79101FD7B45E}"/>
          </ac:picMkLst>
        </pc:picChg>
      </pc:sldChg>
      <pc:sldChg chg="add del">
        <pc:chgData name="Brittany Argote" userId="14eecf68-a578-40e3-9165-37d0d1932775" providerId="ADAL" clId="{3FAAD21E-08FD-734C-A9D9-54FBFC20AD5D}" dt="2022-08-30T20:33:13.387" v="1315" actId="2696"/>
        <pc:sldMkLst>
          <pc:docMk/>
          <pc:sldMk cId="3832737363" sldId="2351"/>
        </pc:sldMkLst>
      </pc:sldChg>
      <pc:sldChg chg="addSp delSp modSp add mod">
        <pc:chgData name="Brittany Argote" userId="14eecf68-a578-40e3-9165-37d0d1932775" providerId="ADAL" clId="{3FAAD21E-08FD-734C-A9D9-54FBFC20AD5D}" dt="2022-08-31T15:23:26.595" v="3123" actId="20577"/>
        <pc:sldMkLst>
          <pc:docMk/>
          <pc:sldMk cId="3771423400" sldId="2352"/>
        </pc:sldMkLst>
        <pc:spChg chg="mod">
          <ac:chgData name="Brittany Argote" userId="14eecf68-a578-40e3-9165-37d0d1932775" providerId="ADAL" clId="{3FAAD21E-08FD-734C-A9D9-54FBFC20AD5D}" dt="2022-08-31T15:23:26.595" v="3123" actId="20577"/>
          <ac:spMkLst>
            <pc:docMk/>
            <pc:sldMk cId="3771423400" sldId="2352"/>
            <ac:spMk id="2" creationId="{E031D2E8-7266-80A1-41FC-8BDB6083A47B}"/>
          </ac:spMkLst>
        </pc:spChg>
        <pc:spChg chg="mod">
          <ac:chgData name="Brittany Argote" userId="14eecf68-a578-40e3-9165-37d0d1932775" providerId="ADAL" clId="{3FAAD21E-08FD-734C-A9D9-54FBFC20AD5D}" dt="2022-08-31T15:23:10.221" v="3109" actId="20577"/>
          <ac:spMkLst>
            <pc:docMk/>
            <pc:sldMk cId="3771423400" sldId="2352"/>
            <ac:spMk id="3" creationId="{932EB006-9D85-7D47-A264-A30F76C46643}"/>
          </ac:spMkLst>
        </pc:spChg>
        <pc:spChg chg="add del mod">
          <ac:chgData name="Brittany Argote" userId="14eecf68-a578-40e3-9165-37d0d1932775" providerId="ADAL" clId="{3FAAD21E-08FD-734C-A9D9-54FBFC20AD5D}" dt="2022-08-31T15:21:55.569" v="3050" actId="478"/>
          <ac:spMkLst>
            <pc:docMk/>
            <pc:sldMk cId="3771423400" sldId="2352"/>
            <ac:spMk id="4" creationId="{C0C56756-DB97-FE91-44F4-36DC9425C512}"/>
          </ac:spMkLst>
        </pc:spChg>
        <pc:spChg chg="del">
          <ac:chgData name="Brittany Argote" userId="14eecf68-a578-40e3-9165-37d0d1932775" providerId="ADAL" clId="{3FAAD21E-08FD-734C-A9D9-54FBFC20AD5D}" dt="2022-08-31T15:15:56.308" v="2757" actId="478"/>
          <ac:spMkLst>
            <pc:docMk/>
            <pc:sldMk cId="3771423400" sldId="2352"/>
            <ac:spMk id="5" creationId="{5BB88D84-7E64-719E-C327-573FF75D452F}"/>
          </ac:spMkLst>
        </pc:spChg>
        <pc:spChg chg="mod">
          <ac:chgData name="Brittany Argote" userId="14eecf68-a578-40e3-9165-37d0d1932775" providerId="ADAL" clId="{3FAAD21E-08FD-734C-A9D9-54FBFC20AD5D}" dt="2022-08-31T15:22:44.915" v="3106" actId="20577"/>
          <ac:spMkLst>
            <pc:docMk/>
            <pc:sldMk cId="3771423400" sldId="2352"/>
            <ac:spMk id="9" creationId="{94A8630E-04B9-2BF1-2BB3-2B588D02B525}"/>
          </ac:spMkLst>
        </pc:spChg>
        <pc:grpChg chg="add mod">
          <ac:chgData name="Brittany Argote" userId="14eecf68-a578-40e3-9165-37d0d1932775" providerId="ADAL" clId="{3FAAD21E-08FD-734C-A9D9-54FBFC20AD5D}" dt="2022-08-31T15:22:01.287" v="3051" actId="1076"/>
          <ac:grpSpMkLst>
            <pc:docMk/>
            <pc:sldMk cId="3771423400" sldId="2352"/>
            <ac:grpSpMk id="7" creationId="{5F9B4D4E-3801-694B-DDD1-C75946EE6A26}"/>
          </ac:grpSpMkLst>
        </pc:grpChg>
        <pc:picChg chg="mod">
          <ac:chgData name="Brittany Argote" userId="14eecf68-a578-40e3-9165-37d0d1932775" providerId="ADAL" clId="{3FAAD21E-08FD-734C-A9D9-54FBFC20AD5D}" dt="2022-08-31T15:21:51.376" v="3049"/>
          <ac:picMkLst>
            <pc:docMk/>
            <pc:sldMk cId="3771423400" sldId="2352"/>
            <ac:picMk id="8" creationId="{C808F7D1-D905-E145-4200-963FD9078FE2}"/>
          </ac:picMkLst>
        </pc:picChg>
      </pc:sldChg>
      <pc:sldChg chg="addSp delSp modSp add mod">
        <pc:chgData name="Brittany Argote" userId="14eecf68-a578-40e3-9165-37d0d1932775" providerId="ADAL" clId="{3FAAD21E-08FD-734C-A9D9-54FBFC20AD5D}" dt="2022-08-31T15:42:38.986" v="3370" actId="20577"/>
        <pc:sldMkLst>
          <pc:docMk/>
          <pc:sldMk cId="1840196990" sldId="2353"/>
        </pc:sldMkLst>
        <pc:spChg chg="mod">
          <ac:chgData name="Brittany Argote" userId="14eecf68-a578-40e3-9165-37d0d1932775" providerId="ADAL" clId="{3FAAD21E-08FD-734C-A9D9-54FBFC20AD5D}" dt="2022-08-31T15:35:43.027" v="3210"/>
          <ac:spMkLst>
            <pc:docMk/>
            <pc:sldMk cId="1840196990" sldId="2353"/>
            <ac:spMk id="2" creationId="{E031D2E8-7266-80A1-41FC-8BDB6083A47B}"/>
          </ac:spMkLst>
        </pc:spChg>
        <pc:spChg chg="del mod">
          <ac:chgData name="Brittany Argote" userId="14eecf68-a578-40e3-9165-37d0d1932775" providerId="ADAL" clId="{3FAAD21E-08FD-734C-A9D9-54FBFC20AD5D}" dt="2022-08-31T15:35:30.565" v="3208" actId="478"/>
          <ac:spMkLst>
            <pc:docMk/>
            <pc:sldMk cId="1840196990" sldId="2353"/>
            <ac:spMk id="3" creationId="{932EB006-9D85-7D47-A264-A30F76C46643}"/>
          </ac:spMkLst>
        </pc:spChg>
        <pc:spChg chg="del mod">
          <ac:chgData name="Brittany Argote" userId="14eecf68-a578-40e3-9165-37d0d1932775" providerId="ADAL" clId="{3FAAD21E-08FD-734C-A9D9-54FBFC20AD5D}" dt="2022-08-31T15:35:22.202" v="3206" actId="478"/>
          <ac:spMkLst>
            <pc:docMk/>
            <pc:sldMk cId="1840196990" sldId="2353"/>
            <ac:spMk id="4" creationId="{C0C56756-DB97-FE91-44F4-36DC9425C512}"/>
          </ac:spMkLst>
        </pc:spChg>
        <pc:spChg chg="del">
          <ac:chgData name="Brittany Argote" userId="14eecf68-a578-40e3-9165-37d0d1932775" providerId="ADAL" clId="{3FAAD21E-08FD-734C-A9D9-54FBFC20AD5D}" dt="2022-08-31T15:35:20.363" v="3204" actId="478"/>
          <ac:spMkLst>
            <pc:docMk/>
            <pc:sldMk cId="1840196990" sldId="2353"/>
            <ac:spMk id="5" creationId="{5BB88D84-7E64-719E-C327-573FF75D452F}"/>
          </ac:spMkLst>
        </pc:spChg>
        <pc:spChg chg="add del mod">
          <ac:chgData name="Brittany Argote" userId="14eecf68-a578-40e3-9165-37d0d1932775" providerId="ADAL" clId="{3FAAD21E-08FD-734C-A9D9-54FBFC20AD5D}" dt="2022-08-31T15:35:45.514" v="3211" actId="478"/>
          <ac:spMkLst>
            <pc:docMk/>
            <pc:sldMk cId="1840196990" sldId="2353"/>
            <ac:spMk id="8" creationId="{EA64885D-6864-9BAE-C46B-E23F1FC943E0}"/>
          </ac:spMkLst>
        </pc:spChg>
        <pc:graphicFrameChg chg="add del mod modGraphic">
          <ac:chgData name="Brittany Argote" userId="14eecf68-a578-40e3-9165-37d0d1932775" providerId="ADAL" clId="{3FAAD21E-08FD-734C-A9D9-54FBFC20AD5D}" dt="2022-08-31T15:42:38.986" v="3370" actId="20577"/>
          <ac:graphicFrameMkLst>
            <pc:docMk/>
            <pc:sldMk cId="1840196990" sldId="2353"/>
            <ac:graphicFrameMk id="9" creationId="{8569C337-0FAA-DD2C-D316-1F6847C77A74}"/>
          </ac:graphicFrameMkLst>
        </pc:graphicFrameChg>
      </pc:sldChg>
    </pc:docChg>
  </pc:docChgLst>
  <pc:docChgLst>
    <pc:chgData name="Brittany Argote" userId="14eecf68-a578-40e3-9165-37d0d1932775" providerId="ADAL" clId="{49AC283F-9BDE-5A48-90A3-779CD5708DFA}"/>
    <pc:docChg chg="undo custSel addSld delSld modSld">
      <pc:chgData name="Brittany Argote" userId="14eecf68-a578-40e3-9165-37d0d1932775" providerId="ADAL" clId="{49AC283F-9BDE-5A48-90A3-779CD5708DFA}" dt="2022-09-07T14:45:04.744" v="1617"/>
      <pc:docMkLst>
        <pc:docMk/>
      </pc:docMkLst>
      <pc:sldChg chg="modSp mod">
        <pc:chgData name="Brittany Argote" userId="14eecf68-a578-40e3-9165-37d0d1932775" providerId="ADAL" clId="{49AC283F-9BDE-5A48-90A3-779CD5708DFA}" dt="2022-09-06T23:16:24.771" v="8" actId="255"/>
        <pc:sldMkLst>
          <pc:docMk/>
          <pc:sldMk cId="489862199" sldId="258"/>
        </pc:sldMkLst>
        <pc:spChg chg="mod">
          <ac:chgData name="Brittany Argote" userId="14eecf68-a578-40e3-9165-37d0d1932775" providerId="ADAL" clId="{49AC283F-9BDE-5A48-90A3-779CD5708DFA}" dt="2022-09-06T23:16:24.771" v="8" actId="255"/>
          <ac:spMkLst>
            <pc:docMk/>
            <pc:sldMk cId="489862199" sldId="258"/>
            <ac:spMk id="14" creationId="{40E1C5EC-454C-190A-A50E-4BC1DBF104F2}"/>
          </ac:spMkLst>
        </pc:spChg>
      </pc:sldChg>
      <pc:sldChg chg="del">
        <pc:chgData name="Brittany Argote" userId="14eecf68-a578-40e3-9165-37d0d1932775" providerId="ADAL" clId="{49AC283F-9BDE-5A48-90A3-779CD5708DFA}" dt="2022-09-06T23:16:16.871" v="6" actId="2696"/>
        <pc:sldMkLst>
          <pc:docMk/>
          <pc:sldMk cId="1871432061" sldId="2312"/>
        </pc:sldMkLst>
      </pc:sldChg>
      <pc:sldChg chg="modSp mod">
        <pc:chgData name="Brittany Argote" userId="14eecf68-a578-40e3-9165-37d0d1932775" providerId="ADAL" clId="{49AC283F-9BDE-5A48-90A3-779CD5708DFA}" dt="2022-09-06T23:15:33.488" v="3" actId="20577"/>
        <pc:sldMkLst>
          <pc:docMk/>
          <pc:sldMk cId="2942524511" sldId="2332"/>
        </pc:sldMkLst>
        <pc:spChg chg="mod">
          <ac:chgData name="Brittany Argote" userId="14eecf68-a578-40e3-9165-37d0d1932775" providerId="ADAL" clId="{49AC283F-9BDE-5A48-90A3-779CD5708DFA}" dt="2022-09-06T23:15:33.488" v="3" actId="20577"/>
          <ac:spMkLst>
            <pc:docMk/>
            <pc:sldMk cId="2942524511" sldId="2332"/>
            <ac:spMk id="17" creationId="{85420DA0-4CF1-2CFE-12F9-5CFFDFF23B37}"/>
          </ac:spMkLst>
        </pc:spChg>
      </pc:sldChg>
      <pc:sldChg chg="addSp delSp modSp del mod">
        <pc:chgData name="Brittany Argote" userId="14eecf68-a578-40e3-9165-37d0d1932775" providerId="ADAL" clId="{49AC283F-9BDE-5A48-90A3-779CD5708DFA}" dt="2022-09-06T23:50:21.841" v="624" actId="2696"/>
        <pc:sldMkLst>
          <pc:docMk/>
          <pc:sldMk cId="1708903313" sldId="2337"/>
        </pc:sldMkLst>
        <pc:spChg chg="add mod">
          <ac:chgData name="Brittany Argote" userId="14eecf68-a578-40e3-9165-37d0d1932775" providerId="ADAL" clId="{49AC283F-9BDE-5A48-90A3-779CD5708DFA}" dt="2022-09-06T23:49:37.576" v="616" actId="1076"/>
          <ac:spMkLst>
            <pc:docMk/>
            <pc:sldMk cId="1708903313" sldId="2337"/>
            <ac:spMk id="13" creationId="{335D51A8-2B55-82DF-EFC6-4026BC1EF0D1}"/>
          </ac:spMkLst>
        </pc:spChg>
        <pc:graphicFrameChg chg="add del mod modGraphic">
          <ac:chgData name="Brittany Argote" userId="14eecf68-a578-40e3-9165-37d0d1932775" providerId="ADAL" clId="{49AC283F-9BDE-5A48-90A3-779CD5708DFA}" dt="2022-09-06T23:49:24.186" v="611" actId="478"/>
          <ac:graphicFrameMkLst>
            <pc:docMk/>
            <pc:sldMk cId="1708903313" sldId="2337"/>
            <ac:graphicFrameMk id="12" creationId="{792558B9-CBEE-FF0C-A44A-05C6B151A6EB}"/>
          </ac:graphicFrameMkLst>
        </pc:graphicFrameChg>
        <pc:graphicFrameChg chg="del mod">
          <ac:chgData name="Brittany Argote" userId="14eecf68-a578-40e3-9165-37d0d1932775" providerId="ADAL" clId="{49AC283F-9BDE-5A48-90A3-779CD5708DFA}" dt="2022-09-06T23:46:52.213" v="590" actId="478"/>
          <ac:graphicFrameMkLst>
            <pc:docMk/>
            <pc:sldMk cId="1708903313" sldId="2337"/>
            <ac:graphicFrameMk id="14" creationId="{796DD4D8-9F3C-F207-6EC1-A486C8309B30}"/>
          </ac:graphicFrameMkLst>
        </pc:graphicFrameChg>
        <pc:picChg chg="del">
          <ac:chgData name="Brittany Argote" userId="14eecf68-a578-40e3-9165-37d0d1932775" providerId="ADAL" clId="{49AC283F-9BDE-5A48-90A3-779CD5708DFA}" dt="2022-09-06T23:39:04.793" v="551" actId="478"/>
          <ac:picMkLst>
            <pc:docMk/>
            <pc:sldMk cId="1708903313" sldId="2337"/>
            <ac:picMk id="15" creationId="{162A5A67-6743-7CA6-C0CC-1CF37623BDE5}"/>
          </ac:picMkLst>
        </pc:picChg>
        <pc:picChg chg="del">
          <ac:chgData name="Brittany Argote" userId="14eecf68-a578-40e3-9165-37d0d1932775" providerId="ADAL" clId="{49AC283F-9BDE-5A48-90A3-779CD5708DFA}" dt="2022-09-06T23:39:05.460" v="552" actId="478"/>
          <ac:picMkLst>
            <pc:docMk/>
            <pc:sldMk cId="1708903313" sldId="2337"/>
            <ac:picMk id="16" creationId="{82844C66-0334-D3F8-29B8-A62B7B87F1F4}"/>
          </ac:picMkLst>
        </pc:picChg>
        <pc:picChg chg="del">
          <ac:chgData name="Brittany Argote" userId="14eecf68-a578-40e3-9165-37d0d1932775" providerId="ADAL" clId="{49AC283F-9BDE-5A48-90A3-779CD5708DFA}" dt="2022-09-06T23:39:06.010" v="553" actId="478"/>
          <ac:picMkLst>
            <pc:docMk/>
            <pc:sldMk cId="1708903313" sldId="2337"/>
            <ac:picMk id="19" creationId="{C67F12BA-D7BF-8D6C-4AF0-8D2DDF6F70A4}"/>
          </ac:picMkLst>
        </pc:picChg>
        <pc:picChg chg="del">
          <ac:chgData name="Brittany Argote" userId="14eecf68-a578-40e3-9165-37d0d1932775" providerId="ADAL" clId="{49AC283F-9BDE-5A48-90A3-779CD5708DFA}" dt="2022-09-06T23:39:07.452" v="554" actId="478"/>
          <ac:picMkLst>
            <pc:docMk/>
            <pc:sldMk cId="1708903313" sldId="2337"/>
            <ac:picMk id="20" creationId="{8B53863E-FCDF-0332-C3A4-1FEDCDF48767}"/>
          </ac:picMkLst>
        </pc:picChg>
        <pc:picChg chg="del">
          <ac:chgData name="Brittany Argote" userId="14eecf68-a578-40e3-9165-37d0d1932775" providerId="ADAL" clId="{49AC283F-9BDE-5A48-90A3-779CD5708DFA}" dt="2022-09-06T23:39:08.111" v="555" actId="478"/>
          <ac:picMkLst>
            <pc:docMk/>
            <pc:sldMk cId="1708903313" sldId="2337"/>
            <ac:picMk id="25" creationId="{A4338AC8-8467-E770-3D2F-E221BC542C01}"/>
          </ac:picMkLst>
        </pc:picChg>
      </pc:sldChg>
      <pc:sldChg chg="modSp mod">
        <pc:chgData name="Brittany Argote" userId="14eecf68-a578-40e3-9165-37d0d1932775" providerId="ADAL" clId="{49AC283F-9BDE-5A48-90A3-779CD5708DFA}" dt="2022-09-06T23:57:07.252" v="817" actId="20577"/>
        <pc:sldMkLst>
          <pc:docMk/>
          <pc:sldMk cId="3078319539" sldId="2339"/>
        </pc:sldMkLst>
        <pc:spChg chg="mod">
          <ac:chgData name="Brittany Argote" userId="14eecf68-a578-40e3-9165-37d0d1932775" providerId="ADAL" clId="{49AC283F-9BDE-5A48-90A3-779CD5708DFA}" dt="2022-09-06T23:57:07.252" v="817" actId="20577"/>
          <ac:spMkLst>
            <pc:docMk/>
            <pc:sldMk cId="3078319539" sldId="2339"/>
            <ac:spMk id="14" creationId="{6EAE56B7-6170-F679-006C-0DF1AB80D00B}"/>
          </ac:spMkLst>
        </pc:spChg>
      </pc:sldChg>
      <pc:sldChg chg="del">
        <pc:chgData name="Brittany Argote" userId="14eecf68-a578-40e3-9165-37d0d1932775" providerId="ADAL" clId="{49AC283F-9BDE-5A48-90A3-779CD5708DFA}" dt="2022-09-06T23:17:16.842" v="33" actId="2696"/>
        <pc:sldMkLst>
          <pc:docMk/>
          <pc:sldMk cId="2588381822" sldId="2345"/>
        </pc:sldMkLst>
      </pc:sldChg>
      <pc:sldChg chg="modSp mod">
        <pc:chgData name="Brittany Argote" userId="14eecf68-a578-40e3-9165-37d0d1932775" providerId="ADAL" clId="{49AC283F-9BDE-5A48-90A3-779CD5708DFA}" dt="2022-09-06T23:17:03.932" v="32" actId="20577"/>
        <pc:sldMkLst>
          <pc:docMk/>
          <pc:sldMk cId="2648612559" sldId="2346"/>
        </pc:sldMkLst>
        <pc:spChg chg="mod">
          <ac:chgData name="Brittany Argote" userId="14eecf68-a578-40e3-9165-37d0d1932775" providerId="ADAL" clId="{49AC283F-9BDE-5A48-90A3-779CD5708DFA}" dt="2022-09-06T23:17:03.932" v="32" actId="20577"/>
          <ac:spMkLst>
            <pc:docMk/>
            <pc:sldMk cId="2648612559" sldId="2346"/>
            <ac:spMk id="8" creationId="{5492A2C4-A5CE-334E-C7F9-52B8F25FD5A4}"/>
          </ac:spMkLst>
        </pc:spChg>
      </pc:sldChg>
      <pc:sldChg chg="del">
        <pc:chgData name="Brittany Argote" userId="14eecf68-a578-40e3-9165-37d0d1932775" providerId="ADAL" clId="{49AC283F-9BDE-5A48-90A3-779CD5708DFA}" dt="2022-09-06T23:17:17.707" v="34" actId="2696"/>
        <pc:sldMkLst>
          <pc:docMk/>
          <pc:sldMk cId="846151703" sldId="2347"/>
        </pc:sldMkLst>
      </pc:sldChg>
      <pc:sldChg chg="modSp addCm delCm">
        <pc:chgData name="Brittany Argote" userId="14eecf68-a578-40e3-9165-37d0d1932775" providerId="ADAL" clId="{49AC283F-9BDE-5A48-90A3-779CD5708DFA}" dt="2022-09-07T14:37:17.868" v="1400"/>
        <pc:sldMkLst>
          <pc:docMk/>
          <pc:sldMk cId="892292944" sldId="2348"/>
        </pc:sldMkLst>
        <pc:graphicFrameChg chg="mod">
          <ac:chgData name="Brittany Argote" userId="14eecf68-a578-40e3-9165-37d0d1932775" providerId="ADAL" clId="{49AC283F-9BDE-5A48-90A3-779CD5708DFA}" dt="2022-09-07T14:31:08.429" v="1399" actId="20577"/>
          <ac:graphicFrameMkLst>
            <pc:docMk/>
            <pc:sldMk cId="892292944" sldId="2348"/>
            <ac:graphicFrameMk id="4" creationId="{6412641E-77C4-24F3-3723-332F264C809B}"/>
          </ac:graphicFrameMkLst>
        </pc:graphicFrameChg>
      </pc:sldChg>
      <pc:sldChg chg="modSp mod">
        <pc:chgData name="Brittany Argote" userId="14eecf68-a578-40e3-9165-37d0d1932775" providerId="ADAL" clId="{49AC283F-9BDE-5A48-90A3-779CD5708DFA}" dt="2022-09-06T23:16:42.362" v="23" actId="20577"/>
        <pc:sldMkLst>
          <pc:docMk/>
          <pc:sldMk cId="776702515" sldId="2350"/>
        </pc:sldMkLst>
        <pc:spChg chg="mod">
          <ac:chgData name="Brittany Argote" userId="14eecf68-a578-40e3-9165-37d0d1932775" providerId="ADAL" clId="{49AC283F-9BDE-5A48-90A3-779CD5708DFA}" dt="2022-09-06T23:16:42.362" v="23" actId="20577"/>
          <ac:spMkLst>
            <pc:docMk/>
            <pc:sldMk cId="776702515" sldId="2350"/>
            <ac:spMk id="27" creationId="{1676F371-686A-57F6-503F-C8B82B14F9D4}"/>
          </ac:spMkLst>
        </pc:spChg>
      </pc:sldChg>
      <pc:sldChg chg="modSp mod addCm delCm">
        <pc:chgData name="Brittany Argote" userId="14eecf68-a578-40e3-9165-37d0d1932775" providerId="ADAL" clId="{49AC283F-9BDE-5A48-90A3-779CD5708DFA}" dt="2022-09-07T14:45:04.744" v="1617"/>
        <pc:sldMkLst>
          <pc:docMk/>
          <pc:sldMk cId="3455226456" sldId="2351"/>
        </pc:sldMkLst>
        <pc:spChg chg="mod">
          <ac:chgData name="Brittany Argote" userId="14eecf68-a578-40e3-9165-37d0d1932775" providerId="ADAL" clId="{49AC283F-9BDE-5A48-90A3-779CD5708DFA}" dt="2022-09-07T14:44:58.252" v="1616" actId="255"/>
          <ac:spMkLst>
            <pc:docMk/>
            <pc:sldMk cId="3455226456" sldId="2351"/>
            <ac:spMk id="3" creationId="{932EB006-9D85-7D47-A264-A30F76C46643}"/>
          </ac:spMkLst>
        </pc:spChg>
        <pc:spChg chg="mod">
          <ac:chgData name="Brittany Argote" userId="14eecf68-a578-40e3-9165-37d0d1932775" providerId="ADAL" clId="{49AC283F-9BDE-5A48-90A3-779CD5708DFA}" dt="2022-09-07T14:43:52.754" v="1607" actId="14100"/>
          <ac:spMkLst>
            <pc:docMk/>
            <pc:sldMk cId="3455226456" sldId="2351"/>
            <ac:spMk id="4" creationId="{C0C56756-DB97-FE91-44F4-36DC9425C512}"/>
          </ac:spMkLst>
        </pc:spChg>
        <pc:spChg chg="mod">
          <ac:chgData name="Brittany Argote" userId="14eecf68-a578-40e3-9165-37d0d1932775" providerId="ADAL" clId="{49AC283F-9BDE-5A48-90A3-779CD5708DFA}" dt="2022-09-07T14:43:49.795" v="1606" actId="14100"/>
          <ac:spMkLst>
            <pc:docMk/>
            <pc:sldMk cId="3455226456" sldId="2351"/>
            <ac:spMk id="5" creationId="{5BB88D84-7E64-719E-C327-573FF75D452F}"/>
          </ac:spMkLst>
        </pc:spChg>
      </pc:sldChg>
      <pc:sldChg chg="modSp mod">
        <pc:chgData name="Brittany Argote" userId="14eecf68-a578-40e3-9165-37d0d1932775" providerId="ADAL" clId="{49AC283F-9BDE-5A48-90A3-779CD5708DFA}" dt="2022-09-07T00:09:08.085" v="1372" actId="20577"/>
        <pc:sldMkLst>
          <pc:docMk/>
          <pc:sldMk cId="3771423400" sldId="2352"/>
        </pc:sldMkLst>
        <pc:spChg chg="mod">
          <ac:chgData name="Brittany Argote" userId="14eecf68-a578-40e3-9165-37d0d1932775" providerId="ADAL" clId="{49AC283F-9BDE-5A48-90A3-779CD5708DFA}" dt="2022-09-07T00:09:08.085" v="1372" actId="20577"/>
          <ac:spMkLst>
            <pc:docMk/>
            <pc:sldMk cId="3771423400" sldId="2352"/>
            <ac:spMk id="3" creationId="{932EB006-9D85-7D47-A264-A30F76C46643}"/>
          </ac:spMkLst>
        </pc:spChg>
        <pc:spChg chg="mod">
          <ac:chgData name="Brittany Argote" userId="14eecf68-a578-40e3-9165-37d0d1932775" providerId="ADAL" clId="{49AC283F-9BDE-5A48-90A3-779CD5708DFA}" dt="2022-09-06T23:57:58.979" v="852" actId="20577"/>
          <ac:spMkLst>
            <pc:docMk/>
            <pc:sldMk cId="3771423400" sldId="2352"/>
            <ac:spMk id="9" creationId="{94A8630E-04B9-2BF1-2BB3-2B588D02B525}"/>
          </ac:spMkLst>
        </pc:spChg>
      </pc:sldChg>
      <pc:sldChg chg="modSp mod addCm delCm">
        <pc:chgData name="Brittany Argote" userId="14eecf68-a578-40e3-9165-37d0d1932775" providerId="ADAL" clId="{49AC283F-9BDE-5A48-90A3-779CD5708DFA}" dt="2022-09-07T13:21:17.668" v="1389" actId="14734"/>
        <pc:sldMkLst>
          <pc:docMk/>
          <pc:sldMk cId="1840196990" sldId="2353"/>
        </pc:sldMkLst>
        <pc:graphicFrameChg chg="mod modGraphic">
          <ac:chgData name="Brittany Argote" userId="14eecf68-a578-40e3-9165-37d0d1932775" providerId="ADAL" clId="{49AC283F-9BDE-5A48-90A3-779CD5708DFA}" dt="2022-09-07T13:21:17.668" v="1389" actId="14734"/>
          <ac:graphicFrameMkLst>
            <pc:docMk/>
            <pc:sldMk cId="1840196990" sldId="2353"/>
            <ac:graphicFrameMk id="9" creationId="{8569C337-0FAA-DD2C-D316-1F6847C77A74}"/>
          </ac:graphicFrameMkLst>
        </pc:graphicFrameChg>
      </pc:sldChg>
      <pc:sldChg chg="modSp add del mod">
        <pc:chgData name="Brittany Argote" userId="14eecf68-a578-40e3-9165-37d0d1932775" providerId="ADAL" clId="{49AC283F-9BDE-5A48-90A3-779CD5708DFA}" dt="2022-09-06T23:24:00.596" v="210"/>
        <pc:sldMkLst>
          <pc:docMk/>
          <pc:sldMk cId="2803756733" sldId="2354"/>
        </pc:sldMkLst>
        <pc:spChg chg="mod">
          <ac:chgData name="Brittany Argote" userId="14eecf68-a578-40e3-9165-37d0d1932775" providerId="ADAL" clId="{49AC283F-9BDE-5A48-90A3-779CD5708DFA}" dt="2022-09-06T23:23:57.376" v="207" actId="20577"/>
          <ac:spMkLst>
            <pc:docMk/>
            <pc:sldMk cId="2803756733" sldId="2354"/>
            <ac:spMk id="3" creationId="{932EB006-9D85-7D47-A264-A30F76C46643}"/>
          </ac:spMkLst>
        </pc:spChg>
      </pc:sldChg>
      <pc:sldChg chg="addSp delSp modSp add mod">
        <pc:chgData name="Brittany Argote" userId="14eecf68-a578-40e3-9165-37d0d1932775" providerId="ADAL" clId="{49AC283F-9BDE-5A48-90A3-779CD5708DFA}" dt="2022-09-06T23:37:12.310" v="550" actId="1076"/>
        <pc:sldMkLst>
          <pc:docMk/>
          <pc:sldMk cId="2943685937" sldId="2354"/>
        </pc:sldMkLst>
        <pc:spChg chg="mod">
          <ac:chgData name="Brittany Argote" userId="14eecf68-a578-40e3-9165-37d0d1932775" providerId="ADAL" clId="{49AC283F-9BDE-5A48-90A3-779CD5708DFA}" dt="2022-09-06T23:25:46.119" v="247" actId="122"/>
          <ac:spMkLst>
            <pc:docMk/>
            <pc:sldMk cId="2943685937" sldId="2354"/>
            <ac:spMk id="3" creationId="{932EB006-9D85-7D47-A264-A30F76C46643}"/>
          </ac:spMkLst>
        </pc:spChg>
        <pc:spChg chg="del mod">
          <ac:chgData name="Brittany Argote" userId="14eecf68-a578-40e3-9165-37d0d1932775" providerId="ADAL" clId="{49AC283F-9BDE-5A48-90A3-779CD5708DFA}" dt="2022-09-06T23:25:02.441" v="242" actId="478"/>
          <ac:spMkLst>
            <pc:docMk/>
            <pc:sldMk cId="2943685937" sldId="2354"/>
            <ac:spMk id="4" creationId="{C0C56756-DB97-FE91-44F4-36DC9425C512}"/>
          </ac:spMkLst>
        </pc:spChg>
        <pc:spChg chg="del">
          <ac:chgData name="Brittany Argote" userId="14eecf68-a578-40e3-9165-37d0d1932775" providerId="ADAL" clId="{49AC283F-9BDE-5A48-90A3-779CD5708DFA}" dt="2022-09-06T23:24:59.029" v="239" actId="478"/>
          <ac:spMkLst>
            <pc:docMk/>
            <pc:sldMk cId="2943685937" sldId="2354"/>
            <ac:spMk id="5" creationId="{5BB88D84-7E64-719E-C327-573FF75D452F}"/>
          </ac:spMkLst>
        </pc:spChg>
        <pc:spChg chg="add mod">
          <ac:chgData name="Brittany Argote" userId="14eecf68-a578-40e3-9165-37d0d1932775" providerId="ADAL" clId="{49AC283F-9BDE-5A48-90A3-779CD5708DFA}" dt="2022-09-06T23:29:10.210" v="287" actId="14100"/>
          <ac:spMkLst>
            <pc:docMk/>
            <pc:sldMk cId="2943685937" sldId="2354"/>
            <ac:spMk id="7" creationId="{F5C04385-E8CD-D0F9-7CE0-1E63BC7A74B0}"/>
          </ac:spMkLst>
        </pc:spChg>
        <pc:spChg chg="add del mod">
          <ac:chgData name="Brittany Argote" userId="14eecf68-a578-40e3-9165-37d0d1932775" providerId="ADAL" clId="{49AC283F-9BDE-5A48-90A3-779CD5708DFA}" dt="2022-09-06T23:28:16.632" v="274" actId="478"/>
          <ac:spMkLst>
            <pc:docMk/>
            <pc:sldMk cId="2943685937" sldId="2354"/>
            <ac:spMk id="8" creationId="{06A89D0B-04FA-8201-A07A-99F7B208021D}"/>
          </ac:spMkLst>
        </pc:spChg>
        <pc:spChg chg="add mod">
          <ac:chgData name="Brittany Argote" userId="14eecf68-a578-40e3-9165-37d0d1932775" providerId="ADAL" clId="{49AC283F-9BDE-5A48-90A3-779CD5708DFA}" dt="2022-09-06T23:29:13.198" v="288" actId="14100"/>
          <ac:spMkLst>
            <pc:docMk/>
            <pc:sldMk cId="2943685937" sldId="2354"/>
            <ac:spMk id="9" creationId="{74C6568C-73BE-5003-D0E2-696B983FFDB9}"/>
          </ac:spMkLst>
        </pc:spChg>
        <pc:spChg chg="add mod">
          <ac:chgData name="Brittany Argote" userId="14eecf68-a578-40e3-9165-37d0d1932775" providerId="ADAL" clId="{49AC283F-9BDE-5A48-90A3-779CD5708DFA}" dt="2022-09-06T23:29:15.438" v="289" actId="14100"/>
          <ac:spMkLst>
            <pc:docMk/>
            <pc:sldMk cId="2943685937" sldId="2354"/>
            <ac:spMk id="10" creationId="{C73C0C98-1AA7-1E2D-9054-58687ADCB364}"/>
          </ac:spMkLst>
        </pc:spChg>
        <pc:spChg chg="add mod">
          <ac:chgData name="Brittany Argote" userId="14eecf68-a578-40e3-9165-37d0d1932775" providerId="ADAL" clId="{49AC283F-9BDE-5A48-90A3-779CD5708DFA}" dt="2022-09-06T23:37:03.512" v="548" actId="1076"/>
          <ac:spMkLst>
            <pc:docMk/>
            <pc:sldMk cId="2943685937" sldId="2354"/>
            <ac:spMk id="11" creationId="{E2CBD361-A38B-219A-7CA6-5BC600511C95}"/>
          </ac:spMkLst>
        </pc:spChg>
        <pc:spChg chg="add mod">
          <ac:chgData name="Brittany Argote" userId="14eecf68-a578-40e3-9165-37d0d1932775" providerId="ADAL" clId="{49AC283F-9BDE-5A48-90A3-779CD5708DFA}" dt="2022-09-06T23:37:07.399" v="549" actId="1076"/>
          <ac:spMkLst>
            <pc:docMk/>
            <pc:sldMk cId="2943685937" sldId="2354"/>
            <ac:spMk id="12" creationId="{9B61E766-90CC-54F4-0929-76CD880C2368}"/>
          </ac:spMkLst>
        </pc:spChg>
        <pc:spChg chg="add mod">
          <ac:chgData name="Brittany Argote" userId="14eecf68-a578-40e3-9165-37d0d1932775" providerId="ADAL" clId="{49AC283F-9BDE-5A48-90A3-779CD5708DFA}" dt="2022-09-06T23:37:12.310" v="550" actId="1076"/>
          <ac:spMkLst>
            <pc:docMk/>
            <pc:sldMk cId="2943685937" sldId="2354"/>
            <ac:spMk id="13" creationId="{F7669623-CAA8-E310-CAB5-1C20C62CD871}"/>
          </ac:spMkLst>
        </pc:spChg>
        <pc:spChg chg="add del mod">
          <ac:chgData name="Brittany Argote" userId="14eecf68-a578-40e3-9165-37d0d1932775" providerId="ADAL" clId="{49AC283F-9BDE-5A48-90A3-779CD5708DFA}" dt="2022-09-06T23:31:26.406" v="356" actId="767"/>
          <ac:spMkLst>
            <pc:docMk/>
            <pc:sldMk cId="2943685937" sldId="2354"/>
            <ac:spMk id="14" creationId="{F3C2CD94-3533-253A-DBB2-CD513035B2EF}"/>
          </ac:spMkLst>
        </pc:spChg>
        <pc:spChg chg="add mod">
          <ac:chgData name="Brittany Argote" userId="14eecf68-a578-40e3-9165-37d0d1932775" providerId="ADAL" clId="{49AC283F-9BDE-5A48-90A3-779CD5708DFA}" dt="2022-09-06T23:31:56.747" v="361" actId="207"/>
          <ac:spMkLst>
            <pc:docMk/>
            <pc:sldMk cId="2943685937" sldId="2354"/>
            <ac:spMk id="15" creationId="{F2910DB2-64DE-5750-FFE8-C0BDFD1CF757}"/>
          </ac:spMkLst>
        </pc:spChg>
        <pc:spChg chg="add mod">
          <ac:chgData name="Brittany Argote" userId="14eecf68-a578-40e3-9165-37d0d1932775" providerId="ADAL" clId="{49AC283F-9BDE-5A48-90A3-779CD5708DFA}" dt="2022-09-06T23:32:05.493" v="365" actId="1076"/>
          <ac:spMkLst>
            <pc:docMk/>
            <pc:sldMk cId="2943685937" sldId="2354"/>
            <ac:spMk id="16" creationId="{9ACB99A3-A499-D21A-5A65-12D6FD2E9B7E}"/>
          </ac:spMkLst>
        </pc:spChg>
        <pc:spChg chg="add mod">
          <ac:chgData name="Brittany Argote" userId="14eecf68-a578-40e3-9165-37d0d1932775" providerId="ADAL" clId="{49AC283F-9BDE-5A48-90A3-779CD5708DFA}" dt="2022-09-06T23:32:02.321" v="364" actId="1076"/>
          <ac:spMkLst>
            <pc:docMk/>
            <pc:sldMk cId="2943685937" sldId="2354"/>
            <ac:spMk id="17" creationId="{3008573B-56F3-FC18-D35B-B0826140609B}"/>
          </ac:spMkLst>
        </pc:spChg>
        <pc:spChg chg="add mod">
          <ac:chgData name="Brittany Argote" userId="14eecf68-a578-40e3-9165-37d0d1932775" providerId="ADAL" clId="{49AC283F-9BDE-5A48-90A3-779CD5708DFA}" dt="2022-09-06T23:35:12.218" v="547" actId="20577"/>
          <ac:spMkLst>
            <pc:docMk/>
            <pc:sldMk cId="2943685937" sldId="2354"/>
            <ac:spMk id="18" creationId="{F0D5A6A2-D1BC-8A09-7297-BF1F6035AC9B}"/>
          </ac:spMkLst>
        </pc:spChg>
        <pc:spChg chg="add mod">
          <ac:chgData name="Brittany Argote" userId="14eecf68-a578-40e3-9165-37d0d1932775" providerId="ADAL" clId="{49AC283F-9BDE-5A48-90A3-779CD5708DFA}" dt="2022-09-06T23:34:18.813" v="489" actId="20577"/>
          <ac:spMkLst>
            <pc:docMk/>
            <pc:sldMk cId="2943685937" sldId="2354"/>
            <ac:spMk id="19" creationId="{B57DFE83-1242-29D1-7488-DAE460A78078}"/>
          </ac:spMkLst>
        </pc:spChg>
        <pc:spChg chg="add mod">
          <ac:chgData name="Brittany Argote" userId="14eecf68-a578-40e3-9165-37d0d1932775" providerId="ADAL" clId="{49AC283F-9BDE-5A48-90A3-779CD5708DFA}" dt="2022-09-06T23:34:27.503" v="511" actId="20577"/>
          <ac:spMkLst>
            <pc:docMk/>
            <pc:sldMk cId="2943685937" sldId="2354"/>
            <ac:spMk id="20" creationId="{62656D16-D820-176C-9E8F-E8367408244C}"/>
          </ac:spMkLst>
        </pc:spChg>
      </pc:sldChg>
      <pc:sldChg chg="delSp modSp add mod addCm delCm">
        <pc:chgData name="Brittany Argote" userId="14eecf68-a578-40e3-9165-37d0d1932775" providerId="ADAL" clId="{49AC283F-9BDE-5A48-90A3-779CD5708DFA}" dt="2022-09-07T14:22:05.867" v="1390"/>
        <pc:sldMkLst>
          <pc:docMk/>
          <pc:sldMk cId="1580592186" sldId="2355"/>
        </pc:sldMkLst>
        <pc:spChg chg="mod">
          <ac:chgData name="Brittany Argote" userId="14eecf68-a578-40e3-9165-37d0d1932775" providerId="ADAL" clId="{49AC283F-9BDE-5A48-90A3-779CD5708DFA}" dt="2022-09-06T23:50:24.991" v="625"/>
          <ac:spMkLst>
            <pc:docMk/>
            <pc:sldMk cId="1580592186" sldId="2355"/>
            <ac:spMk id="2" creationId="{E031D2E8-7266-80A1-41FC-8BDB6083A47B}"/>
          </ac:spMkLst>
        </pc:spChg>
        <pc:spChg chg="mod">
          <ac:chgData name="Brittany Argote" userId="14eecf68-a578-40e3-9165-37d0d1932775" providerId="ADAL" clId="{49AC283F-9BDE-5A48-90A3-779CD5708DFA}" dt="2022-09-06T23:55:59.564" v="809" actId="115"/>
          <ac:spMkLst>
            <pc:docMk/>
            <pc:sldMk cId="1580592186" sldId="2355"/>
            <ac:spMk id="3" creationId="{932EB006-9D85-7D47-A264-A30F76C46643}"/>
          </ac:spMkLst>
        </pc:spChg>
        <pc:spChg chg="mod">
          <ac:chgData name="Brittany Argote" userId="14eecf68-a578-40e3-9165-37d0d1932775" providerId="ADAL" clId="{49AC283F-9BDE-5A48-90A3-779CD5708DFA}" dt="2022-09-06T23:49:58.060" v="618" actId="20577"/>
          <ac:spMkLst>
            <pc:docMk/>
            <pc:sldMk cId="1580592186" sldId="2355"/>
            <ac:spMk id="9" creationId="{94A8630E-04B9-2BF1-2BB3-2B588D02B525}"/>
          </ac:spMkLst>
        </pc:spChg>
        <pc:grpChg chg="del">
          <ac:chgData name="Brittany Argote" userId="14eecf68-a578-40e3-9165-37d0d1932775" providerId="ADAL" clId="{49AC283F-9BDE-5A48-90A3-779CD5708DFA}" dt="2022-09-06T23:50:00.735" v="619" actId="478"/>
          <ac:grpSpMkLst>
            <pc:docMk/>
            <pc:sldMk cId="1580592186" sldId="2355"/>
            <ac:grpSpMk id="7" creationId="{5F9B4D4E-3801-694B-DDD1-C75946EE6A26}"/>
          </ac:grpSpMkLst>
        </pc:grpChg>
      </pc:sldChg>
      <pc:sldChg chg="add del">
        <pc:chgData name="Brittany Argote" userId="14eecf68-a578-40e3-9165-37d0d1932775" providerId="ADAL" clId="{49AC283F-9BDE-5A48-90A3-779CD5708DFA}" dt="2022-09-06T23:23:58.967" v="209"/>
        <pc:sldMkLst>
          <pc:docMk/>
          <pc:sldMk cId="3872055321" sldId="2355"/>
        </pc:sldMkLst>
      </pc:sldChg>
      <pc:sldChg chg="add del">
        <pc:chgData name="Brittany Argote" userId="14eecf68-a578-40e3-9165-37d0d1932775" providerId="ADAL" clId="{49AC283F-9BDE-5A48-90A3-779CD5708DFA}" dt="2022-09-06T23:23:56.477" v="206"/>
        <pc:sldMkLst>
          <pc:docMk/>
          <pc:sldMk cId="4127058674" sldId="23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35B95-BD61-4972-8871-EEED7355FDA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FE5F0882-A9BB-4689-95B2-C5BE7850CD0C}">
      <dgm:prSet/>
      <dgm:spPr>
        <a:solidFill>
          <a:schemeClr val="accent1"/>
        </a:solidFill>
      </dgm:spPr>
      <dgm:t>
        <a:bodyPr/>
        <a:lstStyle/>
        <a:p>
          <a:r>
            <a:rPr lang="en-US" dirty="0">
              <a:latin typeface="Cambria" panose="02040503050406030204" pitchFamily="18" charset="0"/>
              <a:ea typeface="Cambria" panose="02040503050406030204" pitchFamily="18" charset="0"/>
            </a:rPr>
            <a:t>Biden Approval Ratings</a:t>
          </a:r>
        </a:p>
      </dgm:t>
    </dgm:pt>
    <dgm:pt modelId="{523E7428-60CE-424A-9FFC-A8EA292E2B3F}" type="parTrans" cxnId="{D823DCD6-15DC-4DB2-B3AC-711F84685430}">
      <dgm:prSet/>
      <dgm:spPr/>
      <dgm:t>
        <a:bodyPr/>
        <a:lstStyle/>
        <a:p>
          <a:endParaRPr lang="en-US"/>
        </a:p>
      </dgm:t>
    </dgm:pt>
    <dgm:pt modelId="{693DBF76-648B-4EEA-81DE-312205C73E44}" type="sibTrans" cxnId="{D823DCD6-15DC-4DB2-B3AC-711F84685430}">
      <dgm:prSet/>
      <dgm:spPr/>
      <dgm:t>
        <a:bodyPr/>
        <a:lstStyle/>
        <a:p>
          <a:endParaRPr lang="en-US"/>
        </a:p>
      </dgm:t>
    </dgm:pt>
    <dgm:pt modelId="{F90611F6-AB5A-4993-9DD8-44D1AD1178B4}">
      <dgm:prSet/>
      <dgm:spPr>
        <a:solidFill>
          <a:schemeClr val="accent1"/>
        </a:solidFill>
      </dgm:spPr>
      <dgm:t>
        <a:bodyPr/>
        <a:lstStyle/>
        <a:p>
          <a:r>
            <a:rPr lang="en-US" dirty="0">
              <a:latin typeface="Cambria" panose="02040503050406030204" pitchFamily="18" charset="0"/>
              <a:ea typeface="Cambria" panose="02040503050406030204" pitchFamily="18" charset="0"/>
            </a:rPr>
            <a:t>Polling</a:t>
          </a:r>
        </a:p>
      </dgm:t>
    </dgm:pt>
    <dgm:pt modelId="{DC2B4482-2872-4F51-AA4A-E75806CFEA6D}" type="parTrans" cxnId="{86DD189D-BC67-4734-B01E-E1E346FE592A}">
      <dgm:prSet/>
      <dgm:spPr/>
      <dgm:t>
        <a:bodyPr/>
        <a:lstStyle/>
        <a:p>
          <a:endParaRPr lang="en-US"/>
        </a:p>
      </dgm:t>
    </dgm:pt>
    <dgm:pt modelId="{DDD69A25-22EA-4D50-B014-2C257E357026}" type="sibTrans" cxnId="{86DD189D-BC67-4734-B01E-E1E346FE592A}">
      <dgm:prSet/>
      <dgm:spPr/>
      <dgm:t>
        <a:bodyPr/>
        <a:lstStyle/>
        <a:p>
          <a:endParaRPr lang="en-US"/>
        </a:p>
      </dgm:t>
    </dgm:pt>
    <dgm:pt modelId="{6F6B436F-D25E-4B93-8840-20E7C73F9C67}">
      <dgm:prSet/>
      <dgm:spPr>
        <a:solidFill>
          <a:schemeClr val="accent1"/>
        </a:solidFill>
      </dgm:spPr>
      <dgm:t>
        <a:bodyPr/>
        <a:lstStyle/>
        <a:p>
          <a:r>
            <a:rPr lang="en-US" dirty="0">
              <a:latin typeface="Cambria" panose="02040503050406030204" pitchFamily="18" charset="0"/>
              <a:ea typeface="Cambria" panose="02040503050406030204" pitchFamily="18" charset="0"/>
            </a:rPr>
            <a:t>Top Issues Moving the Electorate</a:t>
          </a:r>
        </a:p>
      </dgm:t>
    </dgm:pt>
    <dgm:pt modelId="{88F399ED-3D0F-4EB2-BD94-5DA8A3198960}" type="parTrans" cxnId="{C0A79E69-9CD5-46E9-96E4-B224A3A5EBE3}">
      <dgm:prSet/>
      <dgm:spPr/>
      <dgm:t>
        <a:bodyPr/>
        <a:lstStyle/>
        <a:p>
          <a:endParaRPr lang="en-US"/>
        </a:p>
      </dgm:t>
    </dgm:pt>
    <dgm:pt modelId="{5397D6C3-A3B1-4E4C-B503-22346CD705B3}" type="sibTrans" cxnId="{C0A79E69-9CD5-46E9-96E4-B224A3A5EBE3}">
      <dgm:prSet/>
      <dgm:spPr/>
      <dgm:t>
        <a:bodyPr/>
        <a:lstStyle/>
        <a:p>
          <a:endParaRPr lang="en-US"/>
        </a:p>
      </dgm:t>
    </dgm:pt>
    <dgm:pt modelId="{F9F1BD3A-1B53-4A1C-AE9F-CB1AC41439F4}">
      <dgm:prSet/>
      <dgm:spPr/>
      <dgm:t>
        <a:bodyPr/>
        <a:lstStyle/>
        <a:p>
          <a:r>
            <a:rPr lang="en-US" dirty="0">
              <a:latin typeface="Cambria" panose="02040503050406030204" pitchFamily="18" charset="0"/>
              <a:ea typeface="Cambria" panose="02040503050406030204" pitchFamily="18" charset="0"/>
            </a:rPr>
            <a:t>Inflation/Economy</a:t>
          </a:r>
        </a:p>
      </dgm:t>
    </dgm:pt>
    <dgm:pt modelId="{1CD14113-277C-4F7C-9A1D-1565ACDE20C5}" type="parTrans" cxnId="{9CC889CE-415B-472A-80C2-6B8FF6CA0A35}">
      <dgm:prSet/>
      <dgm:spPr/>
      <dgm:t>
        <a:bodyPr/>
        <a:lstStyle/>
        <a:p>
          <a:endParaRPr lang="en-US"/>
        </a:p>
      </dgm:t>
    </dgm:pt>
    <dgm:pt modelId="{08BE57BC-3C2E-44AD-AD9C-19ECF3E49618}" type="sibTrans" cxnId="{9CC889CE-415B-472A-80C2-6B8FF6CA0A35}">
      <dgm:prSet/>
      <dgm:spPr/>
      <dgm:t>
        <a:bodyPr/>
        <a:lstStyle/>
        <a:p>
          <a:endParaRPr lang="en-US"/>
        </a:p>
      </dgm:t>
    </dgm:pt>
    <dgm:pt modelId="{1B0B19BD-4B34-4E44-87C8-8F2C0A6AA478}">
      <dgm:prSet/>
      <dgm:spPr/>
      <dgm:t>
        <a:bodyPr/>
        <a:lstStyle/>
        <a:p>
          <a:r>
            <a:rPr lang="en-US" dirty="0">
              <a:latin typeface="Cambria" panose="02040503050406030204" pitchFamily="18" charset="0"/>
              <a:ea typeface="Cambria" panose="02040503050406030204" pitchFamily="18" charset="0"/>
            </a:rPr>
            <a:t>Border Security/Immigration</a:t>
          </a:r>
        </a:p>
      </dgm:t>
    </dgm:pt>
    <dgm:pt modelId="{529A67FD-095D-415E-B84F-CE374549B712}" type="parTrans" cxnId="{78ED5C1D-A9BC-4967-B32C-EBC5BD538F46}">
      <dgm:prSet/>
      <dgm:spPr/>
      <dgm:t>
        <a:bodyPr/>
        <a:lstStyle/>
        <a:p>
          <a:endParaRPr lang="en-US"/>
        </a:p>
      </dgm:t>
    </dgm:pt>
    <dgm:pt modelId="{7F1C880A-E405-4469-9609-8EC827D06177}" type="sibTrans" cxnId="{78ED5C1D-A9BC-4967-B32C-EBC5BD538F46}">
      <dgm:prSet/>
      <dgm:spPr/>
      <dgm:t>
        <a:bodyPr/>
        <a:lstStyle/>
        <a:p>
          <a:endParaRPr lang="en-US"/>
        </a:p>
      </dgm:t>
    </dgm:pt>
    <dgm:pt modelId="{6F47B223-F428-46F7-AA57-BC143369F1F4}">
      <dgm:prSet/>
      <dgm:spPr/>
      <dgm:t>
        <a:bodyPr/>
        <a:lstStyle/>
        <a:p>
          <a:r>
            <a:rPr lang="en-US" dirty="0">
              <a:latin typeface="Cambria" panose="02040503050406030204" pitchFamily="18" charset="0"/>
              <a:ea typeface="Cambria" panose="02040503050406030204" pitchFamily="18" charset="0"/>
            </a:rPr>
            <a:t>Crime/Public Safety</a:t>
          </a:r>
        </a:p>
      </dgm:t>
    </dgm:pt>
    <dgm:pt modelId="{63CDDE09-3956-4648-9963-2CC55BCC130B}" type="parTrans" cxnId="{71A50E50-C46E-433B-B112-82FDC0FF6B16}">
      <dgm:prSet/>
      <dgm:spPr/>
      <dgm:t>
        <a:bodyPr/>
        <a:lstStyle/>
        <a:p>
          <a:endParaRPr lang="en-US"/>
        </a:p>
      </dgm:t>
    </dgm:pt>
    <dgm:pt modelId="{421025F4-4650-40B7-A557-B8DEAE6CA5BC}" type="sibTrans" cxnId="{71A50E50-C46E-433B-B112-82FDC0FF6B16}">
      <dgm:prSet/>
      <dgm:spPr/>
      <dgm:t>
        <a:bodyPr/>
        <a:lstStyle/>
        <a:p>
          <a:endParaRPr lang="en-US"/>
        </a:p>
      </dgm:t>
    </dgm:pt>
    <dgm:pt modelId="{85ECDBA2-A8D4-4B3B-A0F3-966C855F2620}">
      <dgm:prSet/>
      <dgm:spPr/>
      <dgm:t>
        <a:bodyPr/>
        <a:lstStyle/>
        <a:p>
          <a:r>
            <a:rPr lang="en-US" dirty="0">
              <a:latin typeface="Cambria" panose="02040503050406030204" pitchFamily="18" charset="0"/>
              <a:ea typeface="Cambria" panose="02040503050406030204" pitchFamily="18" charset="0"/>
            </a:rPr>
            <a:t>Roe v. Wade</a:t>
          </a:r>
        </a:p>
      </dgm:t>
    </dgm:pt>
    <dgm:pt modelId="{022F002A-9094-4495-9227-160B330D24C4}" type="parTrans" cxnId="{514EE640-5203-43C0-ADA9-6E878944E886}">
      <dgm:prSet/>
      <dgm:spPr/>
      <dgm:t>
        <a:bodyPr/>
        <a:lstStyle/>
        <a:p>
          <a:endParaRPr lang="en-US"/>
        </a:p>
      </dgm:t>
    </dgm:pt>
    <dgm:pt modelId="{B8BBFE38-3E71-48B4-80C9-28388567C2A6}" type="sibTrans" cxnId="{514EE640-5203-43C0-ADA9-6E878944E886}">
      <dgm:prSet/>
      <dgm:spPr/>
      <dgm:t>
        <a:bodyPr/>
        <a:lstStyle/>
        <a:p>
          <a:endParaRPr lang="en-US"/>
        </a:p>
      </dgm:t>
    </dgm:pt>
    <dgm:pt modelId="{C3377292-8976-43DA-A970-2487553E6D72}">
      <dgm:prSet/>
      <dgm:spPr/>
      <dgm:t>
        <a:bodyPr/>
        <a:lstStyle/>
        <a:p>
          <a:r>
            <a:rPr lang="en-US" dirty="0">
              <a:latin typeface="Cambria" panose="02040503050406030204" pitchFamily="18" charset="0"/>
              <a:ea typeface="Cambria" panose="02040503050406030204" pitchFamily="18" charset="0"/>
            </a:rPr>
            <a:t>Republicans have maintained a consistent lead in generic congressional ballot polling in 2022, which typically skews Democratic. While Republicans are well positioned for double-digit gains in the House, polling data suggests Democrats do have a chance to maintain control of the Senate. </a:t>
          </a:r>
        </a:p>
      </dgm:t>
    </dgm:pt>
    <dgm:pt modelId="{C138E837-FE23-40A7-BA83-07CFA4C0D155}" type="parTrans" cxnId="{3DF9B632-BF58-43F3-834D-7FB60AA96ACD}">
      <dgm:prSet/>
      <dgm:spPr/>
      <dgm:t>
        <a:bodyPr/>
        <a:lstStyle/>
        <a:p>
          <a:endParaRPr lang="en-US"/>
        </a:p>
      </dgm:t>
    </dgm:pt>
    <dgm:pt modelId="{AD7CA99E-4FFA-4292-99E5-C1251CA37EF7}" type="sibTrans" cxnId="{3DF9B632-BF58-43F3-834D-7FB60AA96ACD}">
      <dgm:prSet/>
      <dgm:spPr/>
      <dgm:t>
        <a:bodyPr/>
        <a:lstStyle/>
        <a:p>
          <a:endParaRPr lang="en-US"/>
        </a:p>
      </dgm:t>
    </dgm:pt>
    <dgm:pt modelId="{F8421174-CEB4-4D25-BCDC-C4B3A940FF02}">
      <dgm:prSet/>
      <dgm:spPr/>
      <dgm:t>
        <a:bodyPr/>
        <a:lstStyle/>
        <a:p>
          <a:r>
            <a:rPr lang="en-US" dirty="0">
              <a:latin typeface="Cambria" panose="02040503050406030204" pitchFamily="18" charset="0"/>
              <a:ea typeface="Cambria" panose="02040503050406030204" pitchFamily="18" charset="0"/>
            </a:rPr>
            <a:t>Despite a string of recent policy wins, President Biden has been mired by approval ratings that are hovering in the low 40s — a factor that should bode well for the GOP heading into November</a:t>
          </a:r>
        </a:p>
      </dgm:t>
    </dgm:pt>
    <dgm:pt modelId="{EE888B37-74F1-47B5-97E3-8BF339472005}" type="parTrans" cxnId="{79320933-E16D-48F4-8732-016C94D27EDE}">
      <dgm:prSet/>
      <dgm:spPr/>
      <dgm:t>
        <a:bodyPr/>
        <a:lstStyle/>
        <a:p>
          <a:endParaRPr lang="en-US"/>
        </a:p>
      </dgm:t>
    </dgm:pt>
    <dgm:pt modelId="{6416B663-3FBE-4AFF-AB33-FC234529C6DE}" type="sibTrans" cxnId="{79320933-E16D-48F4-8732-016C94D27EDE}">
      <dgm:prSet/>
      <dgm:spPr/>
      <dgm:t>
        <a:bodyPr/>
        <a:lstStyle/>
        <a:p>
          <a:endParaRPr lang="en-US"/>
        </a:p>
      </dgm:t>
    </dgm:pt>
    <dgm:pt modelId="{133B9B26-9244-A245-8D49-7F4306803923}">
      <dgm:prSet/>
      <dgm:spPr/>
      <dgm:t>
        <a:bodyPr/>
        <a:lstStyle/>
        <a:p>
          <a:r>
            <a:rPr lang="en-US" dirty="0">
              <a:latin typeface="Cambria" panose="02040503050406030204" pitchFamily="18" charset="0"/>
              <a:ea typeface="Cambria" panose="02040503050406030204" pitchFamily="18" charset="0"/>
            </a:rPr>
            <a:t>Former President Donald Trump</a:t>
          </a:r>
        </a:p>
      </dgm:t>
    </dgm:pt>
    <dgm:pt modelId="{BADB1B0E-30D8-7144-90AC-298E3B3070A7}" type="parTrans" cxnId="{CAE1CCB2-FAF9-0F41-BD3D-331039C1656F}">
      <dgm:prSet/>
      <dgm:spPr/>
      <dgm:t>
        <a:bodyPr/>
        <a:lstStyle/>
        <a:p>
          <a:endParaRPr lang="en-US"/>
        </a:p>
      </dgm:t>
    </dgm:pt>
    <dgm:pt modelId="{F3A3F78E-3632-1E44-81F7-58BE1DB3AD42}" type="sibTrans" cxnId="{CAE1CCB2-FAF9-0F41-BD3D-331039C1656F}">
      <dgm:prSet/>
      <dgm:spPr/>
      <dgm:t>
        <a:bodyPr/>
        <a:lstStyle/>
        <a:p>
          <a:endParaRPr lang="en-US"/>
        </a:p>
      </dgm:t>
    </dgm:pt>
    <dgm:pt modelId="{F57CE81E-8ACE-4D78-8C26-3D199325ED5A}" type="pres">
      <dgm:prSet presAssocID="{EC135B95-BD61-4972-8871-EEED7355FDA6}" presName="Name0" presStyleCnt="0">
        <dgm:presLayoutVars>
          <dgm:dir/>
          <dgm:animLvl val="lvl"/>
          <dgm:resizeHandles val="exact"/>
        </dgm:presLayoutVars>
      </dgm:prSet>
      <dgm:spPr/>
    </dgm:pt>
    <dgm:pt modelId="{ECF72578-AD4F-46CA-A287-3D7EB7D9D235}" type="pres">
      <dgm:prSet presAssocID="{FE5F0882-A9BB-4689-95B2-C5BE7850CD0C}" presName="linNode" presStyleCnt="0"/>
      <dgm:spPr/>
    </dgm:pt>
    <dgm:pt modelId="{ADCAE6CE-2B77-4261-A9DB-58D196A6AB31}" type="pres">
      <dgm:prSet presAssocID="{FE5F0882-A9BB-4689-95B2-C5BE7850CD0C}" presName="parentText" presStyleLbl="node1" presStyleIdx="0" presStyleCnt="3">
        <dgm:presLayoutVars>
          <dgm:chMax val="1"/>
          <dgm:bulletEnabled val="1"/>
        </dgm:presLayoutVars>
      </dgm:prSet>
      <dgm:spPr/>
    </dgm:pt>
    <dgm:pt modelId="{738A6835-51F4-4A0D-BDEE-852F75E07472}" type="pres">
      <dgm:prSet presAssocID="{FE5F0882-A9BB-4689-95B2-C5BE7850CD0C}" presName="descendantText" presStyleLbl="alignAccFollowNode1" presStyleIdx="0" presStyleCnt="3">
        <dgm:presLayoutVars>
          <dgm:bulletEnabled val="1"/>
        </dgm:presLayoutVars>
      </dgm:prSet>
      <dgm:spPr/>
    </dgm:pt>
    <dgm:pt modelId="{FFC8064F-1DA8-4FF4-84E1-47497DADC5EE}" type="pres">
      <dgm:prSet presAssocID="{693DBF76-648B-4EEA-81DE-312205C73E44}" presName="sp" presStyleCnt="0"/>
      <dgm:spPr/>
    </dgm:pt>
    <dgm:pt modelId="{5747F835-7D45-463E-A695-713FE67DE6A4}" type="pres">
      <dgm:prSet presAssocID="{F90611F6-AB5A-4993-9DD8-44D1AD1178B4}" presName="linNode" presStyleCnt="0"/>
      <dgm:spPr/>
    </dgm:pt>
    <dgm:pt modelId="{0FC8F69C-3731-4443-862C-7412F9B0BF7B}" type="pres">
      <dgm:prSet presAssocID="{F90611F6-AB5A-4993-9DD8-44D1AD1178B4}" presName="parentText" presStyleLbl="node1" presStyleIdx="1" presStyleCnt="3">
        <dgm:presLayoutVars>
          <dgm:chMax val="1"/>
          <dgm:bulletEnabled val="1"/>
        </dgm:presLayoutVars>
      </dgm:prSet>
      <dgm:spPr/>
    </dgm:pt>
    <dgm:pt modelId="{3A0BF714-B5E2-42E3-80ED-D6CA3D5C7F75}" type="pres">
      <dgm:prSet presAssocID="{F90611F6-AB5A-4993-9DD8-44D1AD1178B4}" presName="descendantText" presStyleLbl="alignAccFollowNode1" presStyleIdx="1" presStyleCnt="3">
        <dgm:presLayoutVars>
          <dgm:bulletEnabled val="1"/>
        </dgm:presLayoutVars>
      </dgm:prSet>
      <dgm:spPr/>
    </dgm:pt>
    <dgm:pt modelId="{0E664359-03FC-4A3A-A9A5-EF6C460AAA28}" type="pres">
      <dgm:prSet presAssocID="{DDD69A25-22EA-4D50-B014-2C257E357026}" presName="sp" presStyleCnt="0"/>
      <dgm:spPr/>
    </dgm:pt>
    <dgm:pt modelId="{A5DF104F-4AD9-4E5A-8BF2-E10FFF193A5B}" type="pres">
      <dgm:prSet presAssocID="{6F6B436F-D25E-4B93-8840-20E7C73F9C67}" presName="linNode" presStyleCnt="0"/>
      <dgm:spPr/>
    </dgm:pt>
    <dgm:pt modelId="{268610CF-8D2C-49B1-A4B0-06F42F87F2E0}" type="pres">
      <dgm:prSet presAssocID="{6F6B436F-D25E-4B93-8840-20E7C73F9C67}" presName="parentText" presStyleLbl="node1" presStyleIdx="2" presStyleCnt="3">
        <dgm:presLayoutVars>
          <dgm:chMax val="1"/>
          <dgm:bulletEnabled val="1"/>
        </dgm:presLayoutVars>
      </dgm:prSet>
      <dgm:spPr/>
    </dgm:pt>
    <dgm:pt modelId="{7652BE8B-824F-41BD-AA4E-DAD5A9DB4651}" type="pres">
      <dgm:prSet presAssocID="{6F6B436F-D25E-4B93-8840-20E7C73F9C67}" presName="descendantText" presStyleLbl="alignAccFollowNode1" presStyleIdx="2" presStyleCnt="3">
        <dgm:presLayoutVars>
          <dgm:bulletEnabled val="1"/>
        </dgm:presLayoutVars>
      </dgm:prSet>
      <dgm:spPr/>
    </dgm:pt>
  </dgm:ptLst>
  <dgm:cxnLst>
    <dgm:cxn modelId="{DC75AA06-736C-4866-8101-EAB8AFC6A557}" type="presOf" srcId="{6F47B223-F428-46F7-AA57-BC143369F1F4}" destId="{7652BE8B-824F-41BD-AA4E-DAD5A9DB4651}" srcOrd="0" destOrd="2" presId="urn:microsoft.com/office/officeart/2005/8/layout/vList5"/>
    <dgm:cxn modelId="{78ED5C1D-A9BC-4967-B32C-EBC5BD538F46}" srcId="{6F6B436F-D25E-4B93-8840-20E7C73F9C67}" destId="{1B0B19BD-4B34-4E44-87C8-8F2C0A6AA478}" srcOrd="1" destOrd="0" parTransId="{529A67FD-095D-415E-B84F-CE374549B712}" sibTransId="{7F1C880A-E405-4469-9609-8EC827D06177}"/>
    <dgm:cxn modelId="{9E9F4521-A205-4145-9884-A27CF8FC30BB}" type="presOf" srcId="{C3377292-8976-43DA-A970-2487553E6D72}" destId="{3A0BF714-B5E2-42E3-80ED-D6CA3D5C7F75}" srcOrd="0" destOrd="0" presId="urn:microsoft.com/office/officeart/2005/8/layout/vList5"/>
    <dgm:cxn modelId="{F0F6F321-BB31-4AEF-9E3C-AFBAAC616F7F}" type="presOf" srcId="{85ECDBA2-A8D4-4B3B-A0F3-966C855F2620}" destId="{7652BE8B-824F-41BD-AA4E-DAD5A9DB4651}" srcOrd="0" destOrd="3" presId="urn:microsoft.com/office/officeart/2005/8/layout/vList5"/>
    <dgm:cxn modelId="{3DF9B632-BF58-43F3-834D-7FB60AA96ACD}" srcId="{F90611F6-AB5A-4993-9DD8-44D1AD1178B4}" destId="{C3377292-8976-43DA-A970-2487553E6D72}" srcOrd="0" destOrd="0" parTransId="{C138E837-FE23-40A7-BA83-07CFA4C0D155}" sibTransId="{AD7CA99E-4FFA-4292-99E5-C1251CA37EF7}"/>
    <dgm:cxn modelId="{79320933-E16D-48F4-8732-016C94D27EDE}" srcId="{FE5F0882-A9BB-4689-95B2-C5BE7850CD0C}" destId="{F8421174-CEB4-4D25-BCDC-C4B3A940FF02}" srcOrd="0" destOrd="0" parTransId="{EE888B37-74F1-47B5-97E3-8BF339472005}" sibTransId="{6416B663-3FBE-4AFF-AB33-FC234529C6DE}"/>
    <dgm:cxn modelId="{9FFB4136-E645-4446-AABB-7FB35B739622}" type="presOf" srcId="{1B0B19BD-4B34-4E44-87C8-8F2C0A6AA478}" destId="{7652BE8B-824F-41BD-AA4E-DAD5A9DB4651}" srcOrd="0" destOrd="1" presId="urn:microsoft.com/office/officeart/2005/8/layout/vList5"/>
    <dgm:cxn modelId="{E643BC3A-FA15-4C6E-9102-2D56C33D9195}" type="presOf" srcId="{F8421174-CEB4-4D25-BCDC-C4B3A940FF02}" destId="{738A6835-51F4-4A0D-BDEE-852F75E07472}" srcOrd="0" destOrd="0" presId="urn:microsoft.com/office/officeart/2005/8/layout/vList5"/>
    <dgm:cxn modelId="{B985A03E-70E8-47E4-ADA4-B064044BA4BC}" type="presOf" srcId="{FE5F0882-A9BB-4689-95B2-C5BE7850CD0C}" destId="{ADCAE6CE-2B77-4261-A9DB-58D196A6AB31}" srcOrd="0" destOrd="0" presId="urn:microsoft.com/office/officeart/2005/8/layout/vList5"/>
    <dgm:cxn modelId="{514EE640-5203-43C0-ADA9-6E878944E886}" srcId="{6F6B436F-D25E-4B93-8840-20E7C73F9C67}" destId="{85ECDBA2-A8D4-4B3B-A0F3-966C855F2620}" srcOrd="3" destOrd="0" parTransId="{022F002A-9094-4495-9227-160B330D24C4}" sibTransId="{B8BBFE38-3E71-48B4-80C9-28388567C2A6}"/>
    <dgm:cxn modelId="{71A50E50-C46E-433B-B112-82FDC0FF6B16}" srcId="{6F6B436F-D25E-4B93-8840-20E7C73F9C67}" destId="{6F47B223-F428-46F7-AA57-BC143369F1F4}" srcOrd="2" destOrd="0" parTransId="{63CDDE09-3956-4648-9963-2CC55BCC130B}" sibTransId="{421025F4-4650-40B7-A557-B8DEAE6CA5BC}"/>
    <dgm:cxn modelId="{15F1E665-4BDA-4E79-B737-FA1B6C459127}" type="presOf" srcId="{F9F1BD3A-1B53-4A1C-AE9F-CB1AC41439F4}" destId="{7652BE8B-824F-41BD-AA4E-DAD5A9DB4651}" srcOrd="0" destOrd="0" presId="urn:microsoft.com/office/officeart/2005/8/layout/vList5"/>
    <dgm:cxn modelId="{C0A79E69-9CD5-46E9-96E4-B224A3A5EBE3}" srcId="{EC135B95-BD61-4972-8871-EEED7355FDA6}" destId="{6F6B436F-D25E-4B93-8840-20E7C73F9C67}" srcOrd="2" destOrd="0" parTransId="{88F399ED-3D0F-4EB2-BD94-5DA8A3198960}" sibTransId="{5397D6C3-A3B1-4E4C-B503-22346CD705B3}"/>
    <dgm:cxn modelId="{86DD189D-BC67-4734-B01E-E1E346FE592A}" srcId="{EC135B95-BD61-4972-8871-EEED7355FDA6}" destId="{F90611F6-AB5A-4993-9DD8-44D1AD1178B4}" srcOrd="1" destOrd="0" parTransId="{DC2B4482-2872-4F51-AA4A-E75806CFEA6D}" sibTransId="{DDD69A25-22EA-4D50-B014-2C257E357026}"/>
    <dgm:cxn modelId="{8EC38CAE-513B-404B-A8D1-B78AEE20A160}" type="presOf" srcId="{6F6B436F-D25E-4B93-8840-20E7C73F9C67}" destId="{268610CF-8D2C-49B1-A4B0-06F42F87F2E0}" srcOrd="0" destOrd="0" presId="urn:microsoft.com/office/officeart/2005/8/layout/vList5"/>
    <dgm:cxn modelId="{CAE1CCB2-FAF9-0F41-BD3D-331039C1656F}" srcId="{6F6B436F-D25E-4B93-8840-20E7C73F9C67}" destId="{133B9B26-9244-A245-8D49-7F4306803923}" srcOrd="4" destOrd="0" parTransId="{BADB1B0E-30D8-7144-90AC-298E3B3070A7}" sibTransId="{F3A3F78E-3632-1E44-81F7-58BE1DB3AD42}"/>
    <dgm:cxn modelId="{9CC889CE-415B-472A-80C2-6B8FF6CA0A35}" srcId="{6F6B436F-D25E-4B93-8840-20E7C73F9C67}" destId="{F9F1BD3A-1B53-4A1C-AE9F-CB1AC41439F4}" srcOrd="0" destOrd="0" parTransId="{1CD14113-277C-4F7C-9A1D-1565ACDE20C5}" sibTransId="{08BE57BC-3C2E-44AD-AD9C-19ECF3E49618}"/>
    <dgm:cxn modelId="{813303D4-0499-4F7E-8FAC-3C4D930617A3}" type="presOf" srcId="{F90611F6-AB5A-4993-9DD8-44D1AD1178B4}" destId="{0FC8F69C-3731-4443-862C-7412F9B0BF7B}" srcOrd="0" destOrd="0" presId="urn:microsoft.com/office/officeart/2005/8/layout/vList5"/>
    <dgm:cxn modelId="{D823DCD6-15DC-4DB2-B3AC-711F84685430}" srcId="{EC135B95-BD61-4972-8871-EEED7355FDA6}" destId="{FE5F0882-A9BB-4689-95B2-C5BE7850CD0C}" srcOrd="0" destOrd="0" parTransId="{523E7428-60CE-424A-9FFC-A8EA292E2B3F}" sibTransId="{693DBF76-648B-4EEA-81DE-312205C73E44}"/>
    <dgm:cxn modelId="{2A41DFFA-D767-DA4D-876A-0F877DD1B1E0}" type="presOf" srcId="{133B9B26-9244-A245-8D49-7F4306803923}" destId="{7652BE8B-824F-41BD-AA4E-DAD5A9DB4651}" srcOrd="0" destOrd="4" presId="urn:microsoft.com/office/officeart/2005/8/layout/vList5"/>
    <dgm:cxn modelId="{58777DFD-2B69-41B0-A469-854929AEC07B}" type="presOf" srcId="{EC135B95-BD61-4972-8871-EEED7355FDA6}" destId="{F57CE81E-8ACE-4D78-8C26-3D199325ED5A}" srcOrd="0" destOrd="0" presId="urn:microsoft.com/office/officeart/2005/8/layout/vList5"/>
    <dgm:cxn modelId="{E8E161A2-59E6-42CD-9C65-7515A11B8A06}" type="presParOf" srcId="{F57CE81E-8ACE-4D78-8C26-3D199325ED5A}" destId="{ECF72578-AD4F-46CA-A287-3D7EB7D9D235}" srcOrd="0" destOrd="0" presId="urn:microsoft.com/office/officeart/2005/8/layout/vList5"/>
    <dgm:cxn modelId="{3A42F107-995C-4D63-B836-C03257634CCD}" type="presParOf" srcId="{ECF72578-AD4F-46CA-A287-3D7EB7D9D235}" destId="{ADCAE6CE-2B77-4261-A9DB-58D196A6AB31}" srcOrd="0" destOrd="0" presId="urn:microsoft.com/office/officeart/2005/8/layout/vList5"/>
    <dgm:cxn modelId="{0315D2BA-65A0-4184-BB1D-21B353BAF01A}" type="presParOf" srcId="{ECF72578-AD4F-46CA-A287-3D7EB7D9D235}" destId="{738A6835-51F4-4A0D-BDEE-852F75E07472}" srcOrd="1" destOrd="0" presId="urn:microsoft.com/office/officeart/2005/8/layout/vList5"/>
    <dgm:cxn modelId="{D1CB1D2C-B071-47ED-8840-03126D93BEE3}" type="presParOf" srcId="{F57CE81E-8ACE-4D78-8C26-3D199325ED5A}" destId="{FFC8064F-1DA8-4FF4-84E1-47497DADC5EE}" srcOrd="1" destOrd="0" presId="urn:microsoft.com/office/officeart/2005/8/layout/vList5"/>
    <dgm:cxn modelId="{0DE328D2-D0D8-4479-80A8-677AF2EC8CE9}" type="presParOf" srcId="{F57CE81E-8ACE-4D78-8C26-3D199325ED5A}" destId="{5747F835-7D45-463E-A695-713FE67DE6A4}" srcOrd="2" destOrd="0" presId="urn:microsoft.com/office/officeart/2005/8/layout/vList5"/>
    <dgm:cxn modelId="{2F7B56C1-3596-402A-B66C-6DDDE67D3732}" type="presParOf" srcId="{5747F835-7D45-463E-A695-713FE67DE6A4}" destId="{0FC8F69C-3731-4443-862C-7412F9B0BF7B}" srcOrd="0" destOrd="0" presId="urn:microsoft.com/office/officeart/2005/8/layout/vList5"/>
    <dgm:cxn modelId="{EA43636D-4F15-4D98-B9A1-DB17AC0F57F9}" type="presParOf" srcId="{5747F835-7D45-463E-A695-713FE67DE6A4}" destId="{3A0BF714-B5E2-42E3-80ED-D6CA3D5C7F75}" srcOrd="1" destOrd="0" presId="urn:microsoft.com/office/officeart/2005/8/layout/vList5"/>
    <dgm:cxn modelId="{FD09D703-0711-45D5-9EE5-02C342918CA8}" type="presParOf" srcId="{F57CE81E-8ACE-4D78-8C26-3D199325ED5A}" destId="{0E664359-03FC-4A3A-A9A5-EF6C460AAA28}" srcOrd="3" destOrd="0" presId="urn:microsoft.com/office/officeart/2005/8/layout/vList5"/>
    <dgm:cxn modelId="{435261AF-22E6-4A96-85B6-3F16C81CBE8C}" type="presParOf" srcId="{F57CE81E-8ACE-4D78-8C26-3D199325ED5A}" destId="{A5DF104F-4AD9-4E5A-8BF2-E10FFF193A5B}" srcOrd="4" destOrd="0" presId="urn:microsoft.com/office/officeart/2005/8/layout/vList5"/>
    <dgm:cxn modelId="{0ED8BD71-B54A-41F8-ACB5-CBFAE0CFED48}" type="presParOf" srcId="{A5DF104F-4AD9-4E5A-8BF2-E10FFF193A5B}" destId="{268610CF-8D2C-49B1-A4B0-06F42F87F2E0}" srcOrd="0" destOrd="0" presId="urn:microsoft.com/office/officeart/2005/8/layout/vList5"/>
    <dgm:cxn modelId="{B5945713-DA3F-4A0A-8735-5DA76BEF67DA}" type="presParOf" srcId="{A5DF104F-4AD9-4E5A-8BF2-E10FFF193A5B}" destId="{7652BE8B-824F-41BD-AA4E-DAD5A9DB46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A6835-51F4-4A0D-BDEE-852F75E07472}">
      <dsp:nvSpPr>
        <dsp:cNvPr id="0" name=""/>
        <dsp:cNvSpPr/>
      </dsp:nvSpPr>
      <dsp:spPr>
        <a:xfrm rot="5400000">
          <a:off x="6761691" y="-2798316"/>
          <a:ext cx="979714" cy="682498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Despite a string of recent policy wins, President Biden has been mired by approval ratings that are hovering in the low 40s — a factor that should bode well for the GOP heading into November</a:t>
          </a:r>
        </a:p>
      </dsp:txBody>
      <dsp:txXfrm rot="-5400000">
        <a:off x="3839055" y="172146"/>
        <a:ext cx="6777160" cy="884062"/>
      </dsp:txXfrm>
    </dsp:sp>
    <dsp:sp modelId="{ADCAE6CE-2B77-4261-A9DB-58D196A6AB31}">
      <dsp:nvSpPr>
        <dsp:cNvPr id="0" name=""/>
        <dsp:cNvSpPr/>
      </dsp:nvSpPr>
      <dsp:spPr>
        <a:xfrm>
          <a:off x="0" y="1855"/>
          <a:ext cx="3839055" cy="122464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ambria" panose="02040503050406030204" pitchFamily="18" charset="0"/>
              <a:ea typeface="Cambria" panose="02040503050406030204" pitchFamily="18" charset="0"/>
            </a:rPr>
            <a:t>Biden Approval Ratings</a:t>
          </a:r>
        </a:p>
      </dsp:txBody>
      <dsp:txXfrm>
        <a:off x="59782" y="61637"/>
        <a:ext cx="3719491" cy="1105079"/>
      </dsp:txXfrm>
    </dsp:sp>
    <dsp:sp modelId="{3A0BF714-B5E2-42E3-80ED-D6CA3D5C7F75}">
      <dsp:nvSpPr>
        <dsp:cNvPr id="0" name=""/>
        <dsp:cNvSpPr/>
      </dsp:nvSpPr>
      <dsp:spPr>
        <a:xfrm rot="5400000">
          <a:off x="6761691" y="-1512440"/>
          <a:ext cx="979714" cy="682498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Republicans have maintained a consistent lead in generic congressional ballot polling in 2022, which typically skews Democratic. While Republicans are well positioned for double-digit gains in the House, polling data suggests Democrats do have a chance to maintain control of the Senate. </a:t>
          </a:r>
        </a:p>
      </dsp:txBody>
      <dsp:txXfrm rot="-5400000">
        <a:off x="3839055" y="1458022"/>
        <a:ext cx="6777160" cy="884062"/>
      </dsp:txXfrm>
    </dsp:sp>
    <dsp:sp modelId="{0FC8F69C-3731-4443-862C-7412F9B0BF7B}">
      <dsp:nvSpPr>
        <dsp:cNvPr id="0" name=""/>
        <dsp:cNvSpPr/>
      </dsp:nvSpPr>
      <dsp:spPr>
        <a:xfrm>
          <a:off x="0" y="1287730"/>
          <a:ext cx="3839055" cy="122464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ambria" panose="02040503050406030204" pitchFamily="18" charset="0"/>
              <a:ea typeface="Cambria" panose="02040503050406030204" pitchFamily="18" charset="0"/>
            </a:rPr>
            <a:t>Polling</a:t>
          </a:r>
        </a:p>
      </dsp:txBody>
      <dsp:txXfrm>
        <a:off x="59782" y="1347512"/>
        <a:ext cx="3719491" cy="1105079"/>
      </dsp:txXfrm>
    </dsp:sp>
    <dsp:sp modelId="{7652BE8B-824F-41BD-AA4E-DAD5A9DB4651}">
      <dsp:nvSpPr>
        <dsp:cNvPr id="0" name=""/>
        <dsp:cNvSpPr/>
      </dsp:nvSpPr>
      <dsp:spPr>
        <a:xfrm rot="5400000">
          <a:off x="6761691" y="-226565"/>
          <a:ext cx="979714" cy="682498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Inflation/Economy</a:t>
          </a:r>
        </a:p>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Border Security/Immigration</a:t>
          </a:r>
        </a:p>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Crime/Public Safety</a:t>
          </a:r>
        </a:p>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Roe v. Wade</a:t>
          </a:r>
        </a:p>
        <a:p>
          <a:pPr marL="57150" lvl="1" indent="-57150" algn="l" defTabSz="488950">
            <a:lnSpc>
              <a:spcPct val="90000"/>
            </a:lnSpc>
            <a:spcBef>
              <a:spcPct val="0"/>
            </a:spcBef>
            <a:spcAft>
              <a:spcPct val="15000"/>
            </a:spcAft>
            <a:buChar char="•"/>
          </a:pPr>
          <a:r>
            <a:rPr lang="en-US" sz="1100" kern="1200" dirty="0">
              <a:latin typeface="Cambria" panose="02040503050406030204" pitchFamily="18" charset="0"/>
              <a:ea typeface="Cambria" panose="02040503050406030204" pitchFamily="18" charset="0"/>
            </a:rPr>
            <a:t>Former President Donald Trump</a:t>
          </a:r>
        </a:p>
      </dsp:txBody>
      <dsp:txXfrm rot="-5400000">
        <a:off x="3839055" y="2743897"/>
        <a:ext cx="6777160" cy="884062"/>
      </dsp:txXfrm>
    </dsp:sp>
    <dsp:sp modelId="{268610CF-8D2C-49B1-A4B0-06F42F87F2E0}">
      <dsp:nvSpPr>
        <dsp:cNvPr id="0" name=""/>
        <dsp:cNvSpPr/>
      </dsp:nvSpPr>
      <dsp:spPr>
        <a:xfrm>
          <a:off x="0" y="2573606"/>
          <a:ext cx="3839055" cy="122464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Cambria" panose="02040503050406030204" pitchFamily="18" charset="0"/>
              <a:ea typeface="Cambria" panose="02040503050406030204" pitchFamily="18" charset="0"/>
            </a:rPr>
            <a:t>Top Issues Moving the Electorate</a:t>
          </a:r>
        </a:p>
      </dsp:txBody>
      <dsp:txXfrm>
        <a:off x="59782" y="2633388"/>
        <a:ext cx="3719491" cy="11050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42357-175C-4A44-B02C-2D61FB3196AC}"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7DEC1-15FE-41CB-A561-A9D07B43E00D}" type="slidenum">
              <a:rPr lang="en-US" smtClean="0"/>
              <a:t>‹#›</a:t>
            </a:fld>
            <a:endParaRPr lang="en-US"/>
          </a:p>
        </p:txBody>
      </p:sp>
    </p:spTree>
    <p:extLst>
      <p:ext uri="{BB962C8B-B14F-4D97-AF65-F5344CB8AC3E}">
        <p14:creationId xmlns:p14="http://schemas.microsoft.com/office/powerpoint/2010/main" val="326345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7A01BAF-6B82-4875-BA1B-E840E79DF9D7}" type="slidenum">
              <a:rPr lang="en-US" smtClean="0"/>
              <a:t>4</a:t>
            </a:fld>
            <a:endParaRPr lang="en-US"/>
          </a:p>
        </p:txBody>
      </p:sp>
    </p:spTree>
    <p:extLst>
      <p:ext uri="{BB962C8B-B14F-4D97-AF65-F5344CB8AC3E}">
        <p14:creationId xmlns:p14="http://schemas.microsoft.com/office/powerpoint/2010/main" val="31302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7DEC1-15FE-41CB-A561-A9D07B43E00D}" type="slidenum">
              <a:rPr lang="en-US" smtClean="0"/>
              <a:t>5</a:t>
            </a:fld>
            <a:endParaRPr lang="en-US"/>
          </a:p>
        </p:txBody>
      </p:sp>
    </p:spTree>
    <p:extLst>
      <p:ext uri="{BB962C8B-B14F-4D97-AF65-F5344CB8AC3E}">
        <p14:creationId xmlns:p14="http://schemas.microsoft.com/office/powerpoint/2010/main" val="273114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77A01BAF-6B82-4875-BA1B-E840E79DF9D7}" type="slidenum">
              <a:rPr lang="en-US" smtClean="0"/>
              <a:t>6</a:t>
            </a:fld>
            <a:endParaRPr lang="en-US"/>
          </a:p>
        </p:txBody>
      </p:sp>
    </p:spTree>
    <p:extLst>
      <p:ext uri="{BB962C8B-B14F-4D97-AF65-F5344CB8AC3E}">
        <p14:creationId xmlns:p14="http://schemas.microsoft.com/office/powerpoint/2010/main" val="20111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75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98F687B-5366-FEC3-F6DB-417D86D32564}"/>
              </a:ext>
            </a:extLst>
          </p:cNvPr>
          <p:cNvSpPr>
            <a:spLocks noGrp="1"/>
          </p:cNvSpPr>
          <p:nvPr>
            <p:ph type="pic" sz="quarter" idx="10"/>
          </p:nvPr>
        </p:nvSpPr>
        <p:spPr>
          <a:xfrm>
            <a:off x="-2" y="6546"/>
            <a:ext cx="12192002" cy="1563531"/>
          </a:xfrm>
          <a:custGeom>
            <a:avLst/>
            <a:gdLst>
              <a:gd name="connsiteX0" fmla="*/ 0 w 12192002"/>
              <a:gd name="connsiteY0" fmla="*/ 0 h 1563531"/>
              <a:gd name="connsiteX1" fmla="*/ 3 w 12192002"/>
              <a:gd name="connsiteY1" fmla="*/ 0 h 1563531"/>
              <a:gd name="connsiteX2" fmla="*/ 12192002 w 12192002"/>
              <a:gd name="connsiteY2" fmla="*/ 0 h 1563531"/>
              <a:gd name="connsiteX3" fmla="*/ 12192002 w 12192002"/>
              <a:gd name="connsiteY3" fmla="*/ 1212621 h 1563531"/>
              <a:gd name="connsiteX4" fmla="*/ 12192001 w 12192002"/>
              <a:gd name="connsiteY4" fmla="*/ 1212621 h 1563531"/>
              <a:gd name="connsiteX5" fmla="*/ 12192001 w 12192002"/>
              <a:gd name="connsiteY5" fmla="*/ 1326462 h 1563531"/>
              <a:gd name="connsiteX6" fmla="*/ 12192000 w 12192002"/>
              <a:gd name="connsiteY6" fmla="*/ 1326462 h 1563531"/>
              <a:gd name="connsiteX7" fmla="*/ 12192000 w 12192002"/>
              <a:gd name="connsiteY7" fmla="*/ 1451730 h 1563531"/>
              <a:gd name="connsiteX8" fmla="*/ 6657526 w 12192002"/>
              <a:gd name="connsiteY8" fmla="*/ 1451730 h 1563531"/>
              <a:gd name="connsiteX9" fmla="*/ 6645050 w 12192002"/>
              <a:gd name="connsiteY9" fmla="*/ 1452901 h 1563531"/>
              <a:gd name="connsiteX10" fmla="*/ 6558159 w 12192002"/>
              <a:gd name="connsiteY10" fmla="*/ 1464988 h 1563531"/>
              <a:gd name="connsiteX11" fmla="*/ 6247498 w 12192002"/>
              <a:gd name="connsiteY11" fmla="*/ 1547568 h 1563531"/>
              <a:gd name="connsiteX12" fmla="*/ 6121993 w 12192002"/>
              <a:gd name="connsiteY12" fmla="*/ 1562900 h 1563531"/>
              <a:gd name="connsiteX13" fmla="*/ 6109903 w 12192002"/>
              <a:gd name="connsiteY13" fmla="*/ 1563181 h 1563531"/>
              <a:gd name="connsiteX14" fmla="*/ 6109768 w 12192002"/>
              <a:gd name="connsiteY14" fmla="*/ 1563190 h 1563531"/>
              <a:gd name="connsiteX15" fmla="*/ 6097193 w 12192002"/>
              <a:gd name="connsiteY15" fmla="*/ 1563531 h 1563531"/>
              <a:gd name="connsiteX16" fmla="*/ 6096001 w 12192002"/>
              <a:gd name="connsiteY16" fmla="*/ 1563503 h 1563531"/>
              <a:gd name="connsiteX17" fmla="*/ 6094815 w 12192002"/>
              <a:gd name="connsiteY17" fmla="*/ 1563531 h 1563531"/>
              <a:gd name="connsiteX18" fmla="*/ 6082237 w 12192002"/>
              <a:gd name="connsiteY18" fmla="*/ 1563190 h 1563531"/>
              <a:gd name="connsiteX19" fmla="*/ 6082102 w 12192002"/>
              <a:gd name="connsiteY19" fmla="*/ 1563181 h 1563531"/>
              <a:gd name="connsiteX20" fmla="*/ 6070013 w 12192002"/>
              <a:gd name="connsiteY20" fmla="*/ 1562900 h 1563531"/>
              <a:gd name="connsiteX21" fmla="*/ 5944506 w 12192002"/>
              <a:gd name="connsiteY21" fmla="*/ 1547568 h 1563531"/>
              <a:gd name="connsiteX22" fmla="*/ 5633846 w 12192002"/>
              <a:gd name="connsiteY22" fmla="*/ 1464988 h 1563531"/>
              <a:gd name="connsiteX23" fmla="*/ 5546954 w 12192002"/>
              <a:gd name="connsiteY23" fmla="*/ 1452901 h 1563531"/>
              <a:gd name="connsiteX24" fmla="*/ 5534480 w 12192002"/>
              <a:gd name="connsiteY24" fmla="*/ 1451730 h 1563531"/>
              <a:gd name="connsiteX25" fmla="*/ 1 w 12192002"/>
              <a:gd name="connsiteY25" fmla="*/ 1451730 h 1563531"/>
              <a:gd name="connsiteX26" fmla="*/ 1 w 12192002"/>
              <a:gd name="connsiteY26" fmla="*/ 1326462 h 1563531"/>
              <a:gd name="connsiteX27" fmla="*/ 0 w 12192002"/>
              <a:gd name="connsiteY27" fmla="*/ 1326462 h 156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2" h="1563531">
                <a:moveTo>
                  <a:pt x="0" y="0"/>
                </a:moveTo>
                <a:lnTo>
                  <a:pt x="3" y="0"/>
                </a:lnTo>
                <a:lnTo>
                  <a:pt x="12192002" y="0"/>
                </a:lnTo>
                <a:lnTo>
                  <a:pt x="12192002" y="1212621"/>
                </a:lnTo>
                <a:lnTo>
                  <a:pt x="12192001" y="1212621"/>
                </a:lnTo>
                <a:lnTo>
                  <a:pt x="12192001" y="1326462"/>
                </a:lnTo>
                <a:lnTo>
                  <a:pt x="12192000" y="1326462"/>
                </a:lnTo>
                <a:lnTo>
                  <a:pt x="12192000" y="1451730"/>
                </a:lnTo>
                <a:lnTo>
                  <a:pt x="6657526" y="1451730"/>
                </a:lnTo>
                <a:lnTo>
                  <a:pt x="6645050" y="1452901"/>
                </a:lnTo>
                <a:cubicBezTo>
                  <a:pt x="6612079" y="1456298"/>
                  <a:pt x="6580695" y="1460282"/>
                  <a:pt x="6558159" y="1464988"/>
                </a:cubicBezTo>
                <a:cubicBezTo>
                  <a:pt x="6468018" y="1483811"/>
                  <a:pt x="6335145" y="1532793"/>
                  <a:pt x="6247498" y="1547568"/>
                </a:cubicBezTo>
                <a:cubicBezTo>
                  <a:pt x="6203674" y="1554956"/>
                  <a:pt x="6159853" y="1560977"/>
                  <a:pt x="6121993" y="1562900"/>
                </a:cubicBezTo>
                <a:lnTo>
                  <a:pt x="6109903" y="1563181"/>
                </a:lnTo>
                <a:lnTo>
                  <a:pt x="6109768" y="1563190"/>
                </a:lnTo>
                <a:cubicBezTo>
                  <a:pt x="6105700" y="1563382"/>
                  <a:pt x="6101504" y="1563494"/>
                  <a:pt x="6097193" y="1563531"/>
                </a:cubicBezTo>
                <a:lnTo>
                  <a:pt x="6096001" y="1563503"/>
                </a:lnTo>
                <a:lnTo>
                  <a:pt x="6094815" y="1563531"/>
                </a:lnTo>
                <a:cubicBezTo>
                  <a:pt x="6090500" y="1563494"/>
                  <a:pt x="6086304" y="1563382"/>
                  <a:pt x="6082237" y="1563190"/>
                </a:cubicBezTo>
                <a:lnTo>
                  <a:pt x="6082102" y="1563181"/>
                </a:lnTo>
                <a:lnTo>
                  <a:pt x="6070013" y="1562900"/>
                </a:lnTo>
                <a:cubicBezTo>
                  <a:pt x="6032152" y="1560977"/>
                  <a:pt x="5988329" y="1554956"/>
                  <a:pt x="5944506" y="1547568"/>
                </a:cubicBezTo>
                <a:cubicBezTo>
                  <a:pt x="5856860" y="1532793"/>
                  <a:pt x="5723986" y="1483812"/>
                  <a:pt x="5633846" y="1464988"/>
                </a:cubicBezTo>
                <a:cubicBezTo>
                  <a:pt x="5611310" y="1460282"/>
                  <a:pt x="5579924" y="1456298"/>
                  <a:pt x="5546954" y="1452901"/>
                </a:cubicBezTo>
                <a:lnTo>
                  <a:pt x="5534480" y="1451730"/>
                </a:lnTo>
                <a:lnTo>
                  <a:pt x="1" y="1451730"/>
                </a:lnTo>
                <a:lnTo>
                  <a:pt x="1" y="1326462"/>
                </a:lnTo>
                <a:lnTo>
                  <a:pt x="0" y="1326462"/>
                </a:lnTo>
                <a:close/>
              </a:path>
            </a:pathLst>
          </a:custGeom>
          <a:solidFill>
            <a:schemeClr val="bg1">
              <a:alpha val="85000"/>
            </a:schemeClr>
          </a:solidFill>
        </p:spPr>
        <p:txBody>
          <a:bodyPr wrap="square" anchor="ctr">
            <a:noAutofit/>
          </a:bodyPr>
          <a:lstStyle>
            <a:lvl1pPr marL="0" indent="0" algn="ctr">
              <a:buFont typeface="Arial" panose="020B0604020202020204" pitchFamily="34" charset="0"/>
              <a:buNone/>
              <a:defRPr sz="1600">
                <a:latin typeface="Cambria" panose="02040503050406030204" pitchFamily="18" charset="0"/>
                <a:ea typeface="Cambria" panose="02040503050406030204" pitchFamily="18" charset="0"/>
              </a:defRPr>
            </a:lvl1pPr>
          </a:lstStyle>
          <a:p>
            <a:endParaRPr lang="en-PK" dirty="0"/>
          </a:p>
        </p:txBody>
      </p:sp>
    </p:spTree>
    <p:extLst>
      <p:ext uri="{BB962C8B-B14F-4D97-AF65-F5344CB8AC3E}">
        <p14:creationId xmlns:p14="http://schemas.microsoft.com/office/powerpoint/2010/main" val="56299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62B6A6C-2B16-9A5F-7380-FF4FA4E08FDF}"/>
              </a:ext>
            </a:extLst>
          </p:cNvPr>
          <p:cNvSpPr>
            <a:spLocks noGrp="1"/>
          </p:cNvSpPr>
          <p:nvPr>
            <p:ph type="pic" sz="quarter" idx="10"/>
          </p:nvPr>
        </p:nvSpPr>
        <p:spPr>
          <a:xfrm>
            <a:off x="6194015" y="1876966"/>
            <a:ext cx="5627688" cy="3739395"/>
          </a:xfrm>
          <a:custGeom>
            <a:avLst/>
            <a:gdLst>
              <a:gd name="connsiteX0" fmla="*/ 32682 w 5265297"/>
              <a:gd name="connsiteY0" fmla="*/ 0 h 3739395"/>
              <a:gd name="connsiteX1" fmla="*/ 5232615 w 5265297"/>
              <a:gd name="connsiteY1" fmla="*/ 0 h 3739395"/>
              <a:gd name="connsiteX2" fmla="*/ 5265297 w 5265297"/>
              <a:gd name="connsiteY2" fmla="*/ 32682 h 3739395"/>
              <a:gd name="connsiteX3" fmla="*/ 5265297 w 5265297"/>
              <a:gd name="connsiteY3" fmla="*/ 3706713 h 3739395"/>
              <a:gd name="connsiteX4" fmla="*/ 5232615 w 5265297"/>
              <a:gd name="connsiteY4" fmla="*/ 3739395 h 3739395"/>
              <a:gd name="connsiteX5" fmla="*/ 32682 w 5265297"/>
              <a:gd name="connsiteY5" fmla="*/ 3739395 h 3739395"/>
              <a:gd name="connsiteX6" fmla="*/ 0 w 5265297"/>
              <a:gd name="connsiteY6" fmla="*/ 3706713 h 3739395"/>
              <a:gd name="connsiteX7" fmla="*/ 0 w 5265297"/>
              <a:gd name="connsiteY7" fmla="*/ 32682 h 3739395"/>
              <a:gd name="connsiteX8" fmla="*/ 32682 w 5265297"/>
              <a:gd name="connsiteY8" fmla="*/ 0 h 373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297" h="3739395">
                <a:moveTo>
                  <a:pt x="32682" y="0"/>
                </a:moveTo>
                <a:lnTo>
                  <a:pt x="5232615" y="0"/>
                </a:lnTo>
                <a:cubicBezTo>
                  <a:pt x="5250665" y="0"/>
                  <a:pt x="5265297" y="14632"/>
                  <a:pt x="5265297" y="32682"/>
                </a:cubicBezTo>
                <a:lnTo>
                  <a:pt x="5265297" y="3706713"/>
                </a:lnTo>
                <a:cubicBezTo>
                  <a:pt x="5265297" y="3724763"/>
                  <a:pt x="5250665" y="3739395"/>
                  <a:pt x="5232615" y="3739395"/>
                </a:cubicBezTo>
                <a:lnTo>
                  <a:pt x="32682" y="3739395"/>
                </a:lnTo>
                <a:cubicBezTo>
                  <a:pt x="14632" y="3739395"/>
                  <a:pt x="0" y="3724763"/>
                  <a:pt x="0" y="3706713"/>
                </a:cubicBezTo>
                <a:lnTo>
                  <a:pt x="0" y="32682"/>
                </a:lnTo>
                <a:cubicBezTo>
                  <a:pt x="0" y="14632"/>
                  <a:pt x="14632" y="0"/>
                  <a:pt x="32682" y="0"/>
                </a:cubicBezTo>
                <a:close/>
              </a:path>
            </a:pathLst>
          </a:custGeom>
        </p:spPr>
        <p:txBody>
          <a:bodyPr wrap="square" anchor="ctr">
            <a:noAutofit/>
          </a:bodyPr>
          <a:lstStyle>
            <a:lvl1pPr marL="0" indent="0" algn="ctr">
              <a:buNone/>
              <a:defRPr sz="1600">
                <a:latin typeface="Cambria" panose="02040503050406030204" pitchFamily="18" charset="0"/>
                <a:ea typeface="Cambria" panose="02040503050406030204" pitchFamily="18" charset="0"/>
              </a:defRPr>
            </a:lvl1pPr>
          </a:lstStyle>
          <a:p>
            <a:endParaRPr lang="en-PK"/>
          </a:p>
        </p:txBody>
      </p:sp>
    </p:spTree>
    <p:extLst>
      <p:ext uri="{BB962C8B-B14F-4D97-AF65-F5344CB8AC3E}">
        <p14:creationId xmlns:p14="http://schemas.microsoft.com/office/powerpoint/2010/main" val="142911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D0AEE79-A5A4-DE96-08BF-01C8C848342D}"/>
              </a:ext>
            </a:extLst>
          </p:cNvPr>
          <p:cNvSpPr>
            <a:spLocks noGrp="1"/>
          </p:cNvSpPr>
          <p:nvPr>
            <p:ph type="pic" sz="quarter" idx="10"/>
          </p:nvPr>
        </p:nvSpPr>
        <p:spPr>
          <a:xfrm>
            <a:off x="1" y="1848948"/>
            <a:ext cx="12191999" cy="3769562"/>
          </a:xfrm>
          <a:custGeom>
            <a:avLst/>
            <a:gdLst>
              <a:gd name="connsiteX0" fmla="*/ 0 w 12191999"/>
              <a:gd name="connsiteY0" fmla="*/ 0 h 3769562"/>
              <a:gd name="connsiteX1" fmla="*/ 12191999 w 12191999"/>
              <a:gd name="connsiteY1" fmla="*/ 0 h 3769562"/>
              <a:gd name="connsiteX2" fmla="*/ 12191999 w 12191999"/>
              <a:gd name="connsiteY2" fmla="*/ 3769562 h 3769562"/>
              <a:gd name="connsiteX3" fmla="*/ 0 w 12191999"/>
              <a:gd name="connsiteY3" fmla="*/ 3769562 h 3769562"/>
            </a:gdLst>
            <a:ahLst/>
            <a:cxnLst>
              <a:cxn ang="0">
                <a:pos x="connsiteX0" y="connsiteY0"/>
              </a:cxn>
              <a:cxn ang="0">
                <a:pos x="connsiteX1" y="connsiteY1"/>
              </a:cxn>
              <a:cxn ang="0">
                <a:pos x="connsiteX2" y="connsiteY2"/>
              </a:cxn>
              <a:cxn ang="0">
                <a:pos x="connsiteX3" y="connsiteY3"/>
              </a:cxn>
            </a:cxnLst>
            <a:rect l="l" t="t" r="r" b="b"/>
            <a:pathLst>
              <a:path w="12191999" h="3769562">
                <a:moveTo>
                  <a:pt x="0" y="0"/>
                </a:moveTo>
                <a:lnTo>
                  <a:pt x="12191999" y="0"/>
                </a:lnTo>
                <a:lnTo>
                  <a:pt x="12191999" y="3769562"/>
                </a:lnTo>
                <a:lnTo>
                  <a:pt x="0" y="3769562"/>
                </a:lnTo>
                <a:close/>
              </a:path>
            </a:pathLst>
          </a:custGeom>
        </p:spPr>
        <p:txBody>
          <a:bodyPr wrap="square" anchor="ctr">
            <a:noAutofit/>
          </a:bodyPr>
          <a:lstStyle>
            <a:lvl1pPr marL="0" indent="0" algn="ctr">
              <a:buNone/>
              <a:defRPr sz="1600">
                <a:latin typeface="Cambria" panose="02040503050406030204" pitchFamily="18" charset="0"/>
                <a:ea typeface="Cambria" panose="02040503050406030204" pitchFamily="18" charset="0"/>
              </a:defRPr>
            </a:lvl1pPr>
          </a:lstStyle>
          <a:p>
            <a:endParaRPr lang="en-US"/>
          </a:p>
        </p:txBody>
      </p:sp>
    </p:spTree>
    <p:extLst>
      <p:ext uri="{BB962C8B-B14F-4D97-AF65-F5344CB8AC3E}">
        <p14:creationId xmlns:p14="http://schemas.microsoft.com/office/powerpoint/2010/main" val="98097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4ED50D5-CB4A-43B8-8C6B-D50802DE64E4}"/>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sz="1600">
                <a:latin typeface="Cambria" panose="02040503050406030204" pitchFamily="18" charset="0"/>
                <a:ea typeface="Cambria" panose="02040503050406030204" pitchFamily="18" charset="0"/>
              </a:defRPr>
            </a:lvl1pPr>
          </a:lstStyle>
          <a:p>
            <a:endParaRPr lang="en-US"/>
          </a:p>
        </p:txBody>
      </p:sp>
    </p:spTree>
    <p:extLst>
      <p:ext uri="{BB962C8B-B14F-4D97-AF65-F5344CB8AC3E}">
        <p14:creationId xmlns:p14="http://schemas.microsoft.com/office/powerpoint/2010/main" val="262019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4" name="Freeform 16">
            <a:extLst>
              <a:ext uri="{FF2B5EF4-FFF2-40B4-BE49-F238E27FC236}">
                <a16:creationId xmlns:a16="http://schemas.microsoft.com/office/drawing/2014/main" id="{74CFCD76-F868-9CCB-8A3A-8C2901C50931}"/>
              </a:ext>
            </a:extLst>
          </p:cNvPr>
          <p:cNvSpPr>
            <a:spLocks noGrp="1"/>
          </p:cNvSpPr>
          <p:nvPr>
            <p:ph type="pic" sz="quarter" idx="10"/>
          </p:nvPr>
        </p:nvSpPr>
        <p:spPr>
          <a:xfrm>
            <a:off x="1947815" y="1472157"/>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15" name="Freeform 17">
            <a:extLst>
              <a:ext uri="{FF2B5EF4-FFF2-40B4-BE49-F238E27FC236}">
                <a16:creationId xmlns:a16="http://schemas.microsoft.com/office/drawing/2014/main" id="{6A938E23-28F8-917A-D7C0-D53AF9C37599}"/>
              </a:ext>
            </a:extLst>
          </p:cNvPr>
          <p:cNvSpPr>
            <a:spLocks noGrp="1"/>
          </p:cNvSpPr>
          <p:nvPr>
            <p:ph type="pic" sz="quarter" idx="11"/>
          </p:nvPr>
        </p:nvSpPr>
        <p:spPr>
          <a:xfrm>
            <a:off x="5377102" y="1472157"/>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dirty="0"/>
          </a:p>
        </p:txBody>
      </p:sp>
      <p:sp>
        <p:nvSpPr>
          <p:cNvPr id="22" name="Freeform 18">
            <a:extLst>
              <a:ext uri="{FF2B5EF4-FFF2-40B4-BE49-F238E27FC236}">
                <a16:creationId xmlns:a16="http://schemas.microsoft.com/office/drawing/2014/main" id="{BED04A7D-96EB-6DC1-BDF6-CBBF954BB974}"/>
              </a:ext>
            </a:extLst>
          </p:cNvPr>
          <p:cNvSpPr>
            <a:spLocks noGrp="1"/>
          </p:cNvSpPr>
          <p:nvPr>
            <p:ph type="pic" sz="quarter" idx="12"/>
          </p:nvPr>
        </p:nvSpPr>
        <p:spPr>
          <a:xfrm>
            <a:off x="8806389" y="1472157"/>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23" name="Freeform 19">
            <a:extLst>
              <a:ext uri="{FF2B5EF4-FFF2-40B4-BE49-F238E27FC236}">
                <a16:creationId xmlns:a16="http://schemas.microsoft.com/office/drawing/2014/main" id="{5971B7C9-BC68-6BAD-79F2-0467F03D5270}"/>
              </a:ext>
            </a:extLst>
          </p:cNvPr>
          <p:cNvSpPr>
            <a:spLocks noGrp="1"/>
          </p:cNvSpPr>
          <p:nvPr>
            <p:ph type="pic" sz="quarter" idx="13"/>
          </p:nvPr>
        </p:nvSpPr>
        <p:spPr>
          <a:xfrm>
            <a:off x="1947815" y="3854045"/>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24" name="Freeform 15">
            <a:extLst>
              <a:ext uri="{FF2B5EF4-FFF2-40B4-BE49-F238E27FC236}">
                <a16:creationId xmlns:a16="http://schemas.microsoft.com/office/drawing/2014/main" id="{E5E433C3-B143-F5C6-D14B-3B1F92CA2DAF}"/>
              </a:ext>
            </a:extLst>
          </p:cNvPr>
          <p:cNvSpPr>
            <a:spLocks noGrp="1"/>
          </p:cNvSpPr>
          <p:nvPr>
            <p:ph type="pic" sz="quarter" idx="14"/>
          </p:nvPr>
        </p:nvSpPr>
        <p:spPr>
          <a:xfrm>
            <a:off x="5377102" y="3854045"/>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25" name="Freeform 20">
            <a:extLst>
              <a:ext uri="{FF2B5EF4-FFF2-40B4-BE49-F238E27FC236}">
                <a16:creationId xmlns:a16="http://schemas.microsoft.com/office/drawing/2014/main" id="{5213513C-AD09-D826-62E7-4059F834620A}"/>
              </a:ext>
            </a:extLst>
          </p:cNvPr>
          <p:cNvSpPr>
            <a:spLocks noGrp="1"/>
          </p:cNvSpPr>
          <p:nvPr>
            <p:ph type="pic" sz="quarter" idx="15"/>
          </p:nvPr>
        </p:nvSpPr>
        <p:spPr>
          <a:xfrm>
            <a:off x="8806389" y="3854045"/>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Tree>
    <p:extLst>
      <p:ext uri="{BB962C8B-B14F-4D97-AF65-F5344CB8AC3E}">
        <p14:creationId xmlns:p14="http://schemas.microsoft.com/office/powerpoint/2010/main" val="318312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83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006DB15-4123-41D1-9BC7-AEC72A9DB218}"/>
              </a:ext>
            </a:extLst>
          </p:cNvPr>
          <p:cNvSpPr>
            <a:spLocks noGrp="1"/>
          </p:cNvSpPr>
          <p:nvPr>
            <p:ph type="pic" sz="quarter" idx="11"/>
          </p:nvPr>
        </p:nvSpPr>
        <p:spPr>
          <a:xfrm>
            <a:off x="1929178" y="1188718"/>
            <a:ext cx="1419996" cy="1418792"/>
          </a:xfrm>
          <a:prstGeom prst="ellipse">
            <a:avLst/>
          </a:prstGeom>
        </p:spPr>
        <p:txBody>
          <a:bodyPr vert="horz" anchor="ctr"/>
          <a:lstStyle>
            <a:lvl1pPr algn="ctr">
              <a:defRPr sz="1200">
                <a:solidFill>
                  <a:schemeClr val="bg1">
                    <a:lumMod val="75000"/>
                  </a:schemeClr>
                </a:solidFill>
              </a:defRPr>
            </a:lvl1pPr>
          </a:lstStyle>
          <a:p>
            <a:endParaRPr lang="en-US"/>
          </a:p>
        </p:txBody>
      </p:sp>
    </p:spTree>
    <p:extLst>
      <p:ext uri="{BB962C8B-B14F-4D97-AF65-F5344CB8AC3E}">
        <p14:creationId xmlns:p14="http://schemas.microsoft.com/office/powerpoint/2010/main" val="20258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F5E86-36BD-031B-730E-49E137E274CF}"/>
              </a:ext>
            </a:extLst>
          </p:cNvPr>
          <p:cNvSpPr/>
          <p:nvPr userDrawn="1"/>
        </p:nvSpPr>
        <p:spPr>
          <a:xfrm>
            <a:off x="-9424" y="0"/>
            <a:ext cx="12201424" cy="6858000"/>
          </a:xfrm>
          <a:prstGeom prst="rect">
            <a:avLst/>
          </a:prstGeom>
          <a:solidFill>
            <a:srgbClr val="A11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grpSp>
        <p:nvGrpSpPr>
          <p:cNvPr id="3" name="Group 2">
            <a:extLst>
              <a:ext uri="{FF2B5EF4-FFF2-40B4-BE49-F238E27FC236}">
                <a16:creationId xmlns:a16="http://schemas.microsoft.com/office/drawing/2014/main" id="{678A7F60-459B-3975-D94B-19B8325FB65B}"/>
              </a:ext>
            </a:extLst>
          </p:cNvPr>
          <p:cNvGrpSpPr/>
          <p:nvPr userDrawn="1"/>
        </p:nvGrpSpPr>
        <p:grpSpPr>
          <a:xfrm>
            <a:off x="-168483" y="2"/>
            <a:ext cx="12433784" cy="1563686"/>
            <a:chOff x="-168483" y="2"/>
            <a:chExt cx="12433784" cy="1563686"/>
          </a:xfrm>
        </p:grpSpPr>
        <p:sp>
          <p:nvSpPr>
            <p:cNvPr id="4" name="Freeform: Shape 3">
              <a:extLst>
                <a:ext uri="{FF2B5EF4-FFF2-40B4-BE49-F238E27FC236}">
                  <a16:creationId xmlns:a16="http://schemas.microsoft.com/office/drawing/2014/main" id="{FCB588D3-8931-7534-B154-8E993932C83C}"/>
                </a:ext>
              </a:extLst>
            </p:cNvPr>
            <p:cNvSpPr/>
            <p:nvPr/>
          </p:nvSpPr>
          <p:spPr>
            <a:xfrm rot="10800000">
              <a:off x="-156022" y="70870"/>
              <a:ext cx="12421323" cy="1442733"/>
            </a:xfrm>
            <a:custGeom>
              <a:avLst/>
              <a:gdLst>
                <a:gd name="connsiteX0" fmla="*/ 19874116 w 19874116"/>
                <a:gd name="connsiteY0" fmla="*/ 2308373 h 2308373"/>
                <a:gd name="connsiteX1" fmla="*/ 0 w 19874116"/>
                <a:gd name="connsiteY1" fmla="*/ 2308373 h 2308373"/>
                <a:gd name="connsiteX2" fmla="*/ 0 w 19874116"/>
                <a:gd name="connsiteY2" fmla="*/ 1332159 h 2308373"/>
                <a:gd name="connsiteX3" fmla="*/ 15173680 w 19874116"/>
                <a:gd name="connsiteY3" fmla="*/ 1332159 h 2308373"/>
                <a:gd name="connsiteX4" fmla="*/ 15173680 w 19874116"/>
                <a:gd name="connsiteY4" fmla="*/ 1332160 h 2308373"/>
                <a:gd name="connsiteX5" fmla="*/ 15200192 w 19874116"/>
                <a:gd name="connsiteY5" fmla="*/ 1332160 h 2308373"/>
                <a:gd name="connsiteX6" fmla="*/ 16466994 w 19874116"/>
                <a:gd name="connsiteY6" fmla="*/ 1332160 h 2308373"/>
                <a:gd name="connsiteX7" fmla="*/ 16889718 w 19874116"/>
                <a:gd name="connsiteY7" fmla="*/ 1162800 h 2308373"/>
                <a:gd name="connsiteX8" fmla="*/ 17930856 w 19874116"/>
                <a:gd name="connsiteY8" fmla="*/ 169320 h 2308373"/>
                <a:gd name="connsiteX9" fmla="*/ 18353616 w 19874116"/>
                <a:gd name="connsiteY9" fmla="*/ 0 h 2308373"/>
                <a:gd name="connsiteX10" fmla="*/ 19752778 w 19874116"/>
                <a:gd name="connsiteY10" fmla="*/ 0 h 2308373"/>
                <a:gd name="connsiteX11" fmla="*/ 19874116 w 19874116"/>
                <a:gd name="connsiteY11" fmla="*/ 0 h 2308373"/>
                <a:gd name="connsiteX12" fmla="*/ 19874116 w 19874116"/>
                <a:gd name="connsiteY12" fmla="*/ 2308373 h 230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4116" h="2308373">
                  <a:moveTo>
                    <a:pt x="19874116" y="2308373"/>
                  </a:moveTo>
                  <a:lnTo>
                    <a:pt x="0" y="2308373"/>
                  </a:lnTo>
                  <a:lnTo>
                    <a:pt x="0" y="1332159"/>
                  </a:lnTo>
                  <a:lnTo>
                    <a:pt x="15173680" y="1332159"/>
                  </a:lnTo>
                  <a:lnTo>
                    <a:pt x="15173680" y="1332160"/>
                  </a:lnTo>
                  <a:lnTo>
                    <a:pt x="15200192" y="1332160"/>
                  </a:lnTo>
                  <a:cubicBezTo>
                    <a:pt x="15727394" y="1332160"/>
                    <a:pt x="16195944" y="1332160"/>
                    <a:pt x="16466994" y="1332160"/>
                  </a:cubicBezTo>
                  <a:cubicBezTo>
                    <a:pt x="16624408" y="1332160"/>
                    <a:pt x="16775820" y="1271506"/>
                    <a:pt x="16889718" y="1162800"/>
                  </a:cubicBezTo>
                  <a:cubicBezTo>
                    <a:pt x="17157714" y="907069"/>
                    <a:pt x="17662852" y="425051"/>
                    <a:pt x="17930856" y="169320"/>
                  </a:cubicBezTo>
                  <a:cubicBezTo>
                    <a:pt x="18044792" y="60614"/>
                    <a:pt x="18196166" y="0"/>
                    <a:pt x="18353616" y="0"/>
                  </a:cubicBezTo>
                  <a:cubicBezTo>
                    <a:pt x="18555004" y="0"/>
                    <a:pt x="19065688" y="0"/>
                    <a:pt x="19752778" y="0"/>
                  </a:cubicBezTo>
                  <a:lnTo>
                    <a:pt x="19874116" y="0"/>
                  </a:lnTo>
                  <a:lnTo>
                    <a:pt x="19874116" y="2308373"/>
                  </a:lnTo>
                  <a:close/>
                </a:path>
              </a:pathLst>
            </a:custGeom>
            <a:noFill/>
            <a:ln w="28575">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5" name="Freeform: Shape 4">
              <a:extLst>
                <a:ext uri="{FF2B5EF4-FFF2-40B4-BE49-F238E27FC236}">
                  <a16:creationId xmlns:a16="http://schemas.microsoft.com/office/drawing/2014/main" id="{ADE0458D-E7D5-497C-4FB7-1E3587E28C1D}"/>
                </a:ext>
              </a:extLst>
            </p:cNvPr>
            <p:cNvSpPr/>
            <p:nvPr/>
          </p:nvSpPr>
          <p:spPr>
            <a:xfrm rot="10800000">
              <a:off x="9425" y="2"/>
              <a:ext cx="12173150" cy="1227898"/>
            </a:xfrm>
            <a:custGeom>
              <a:avLst/>
              <a:gdLst>
                <a:gd name="connsiteX0" fmla="*/ 18182952 w 19477036"/>
                <a:gd name="connsiteY0" fmla="*/ 0 h 1964635"/>
                <a:gd name="connsiteX1" fmla="*/ 19373766 w 19477036"/>
                <a:gd name="connsiteY1" fmla="*/ 0 h 1964635"/>
                <a:gd name="connsiteX2" fmla="*/ 19477036 w 19477036"/>
                <a:gd name="connsiteY2" fmla="*/ 0 h 1964635"/>
                <a:gd name="connsiteX3" fmla="*/ 19477036 w 19477036"/>
                <a:gd name="connsiteY3" fmla="*/ 1964635 h 1964635"/>
                <a:gd name="connsiteX4" fmla="*/ 0 w 19477036"/>
                <a:gd name="connsiteY4" fmla="*/ 1964635 h 1964635"/>
                <a:gd name="connsiteX5" fmla="*/ 0 w 19477036"/>
                <a:gd name="connsiteY5" fmla="*/ 1133788 h 1964635"/>
                <a:gd name="connsiteX6" fmla="*/ 15476538 w 19477036"/>
                <a:gd name="connsiteY6" fmla="*/ 1133788 h 1964635"/>
                <a:gd name="connsiteX7" fmla="*/ 15476538 w 19477036"/>
                <a:gd name="connsiteY7" fmla="*/ 1133789 h 1964635"/>
                <a:gd name="connsiteX8" fmla="*/ 15499103 w 19477036"/>
                <a:gd name="connsiteY8" fmla="*/ 1133789 h 1964635"/>
                <a:gd name="connsiteX9" fmla="*/ 16577266 w 19477036"/>
                <a:gd name="connsiteY9" fmla="*/ 1133789 h 1964635"/>
                <a:gd name="connsiteX10" fmla="*/ 16937042 w 19477036"/>
                <a:gd name="connsiteY10" fmla="*/ 989648 h 1964635"/>
                <a:gd name="connsiteX11" fmla="*/ 17823146 w 19477036"/>
                <a:gd name="connsiteY11" fmla="*/ 144107 h 1964635"/>
                <a:gd name="connsiteX12" fmla="*/ 18182952 w 19477036"/>
                <a:gd name="connsiteY12" fmla="*/ 0 h 19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7036" h="1964635">
                  <a:moveTo>
                    <a:pt x="18182952" y="0"/>
                  </a:moveTo>
                  <a:cubicBezTo>
                    <a:pt x="18354352" y="0"/>
                    <a:pt x="18788990" y="0"/>
                    <a:pt x="19373766" y="0"/>
                  </a:cubicBezTo>
                  <a:lnTo>
                    <a:pt x="19477036" y="0"/>
                  </a:lnTo>
                  <a:lnTo>
                    <a:pt x="19477036" y="1964635"/>
                  </a:lnTo>
                  <a:lnTo>
                    <a:pt x="0" y="1964635"/>
                  </a:lnTo>
                  <a:lnTo>
                    <a:pt x="0" y="1133788"/>
                  </a:lnTo>
                  <a:lnTo>
                    <a:pt x="15476538" y="1133788"/>
                  </a:lnTo>
                  <a:lnTo>
                    <a:pt x="15476538" y="1133789"/>
                  </a:lnTo>
                  <a:lnTo>
                    <a:pt x="15499103" y="1133789"/>
                  </a:lnTo>
                  <a:cubicBezTo>
                    <a:pt x="15947799" y="1133789"/>
                    <a:pt x="16346577" y="1133789"/>
                    <a:pt x="16577266" y="1133789"/>
                  </a:cubicBezTo>
                  <a:cubicBezTo>
                    <a:pt x="16711240" y="1133789"/>
                    <a:pt x="16840104" y="1082167"/>
                    <a:pt x="16937042" y="989648"/>
                  </a:cubicBezTo>
                  <a:cubicBezTo>
                    <a:pt x="17165132" y="771998"/>
                    <a:pt x="17595050" y="361757"/>
                    <a:pt x="17823146" y="144107"/>
                  </a:cubicBezTo>
                  <a:cubicBezTo>
                    <a:pt x="17920116" y="51588"/>
                    <a:pt x="18048948" y="0"/>
                    <a:pt x="18182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6" name="Oval 5">
              <a:extLst>
                <a:ext uri="{FF2B5EF4-FFF2-40B4-BE49-F238E27FC236}">
                  <a16:creationId xmlns:a16="http://schemas.microsoft.com/office/drawing/2014/main" id="{0E63190F-1619-D8F4-F90C-4ABD7BEAC16B}"/>
                </a:ext>
              </a:extLst>
            </p:cNvPr>
            <p:cNvSpPr/>
            <p:nvPr/>
          </p:nvSpPr>
          <p:spPr>
            <a:xfrm>
              <a:off x="-168483" y="1463519"/>
              <a:ext cx="100169" cy="100169"/>
            </a:xfrm>
            <a:prstGeom prst="ellipse">
              <a:avLst/>
            </a:prstGeom>
            <a:solidFill>
              <a:schemeClr val="bg1"/>
            </a:solidFill>
            <a:ln w="57150">
              <a:solidFill>
                <a:schemeClr val="bg1">
                  <a:alpha val="30000"/>
                </a:schemeClr>
              </a:solidFill>
            </a:ln>
            <a:effectLst>
              <a:outerShdw blurRad="330200" dist="381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grpSp>
      <p:grpSp>
        <p:nvGrpSpPr>
          <p:cNvPr id="7" name="Group 6">
            <a:extLst>
              <a:ext uri="{FF2B5EF4-FFF2-40B4-BE49-F238E27FC236}">
                <a16:creationId xmlns:a16="http://schemas.microsoft.com/office/drawing/2014/main" id="{4B8C8917-F2E3-1298-0E31-EC3F4FC1E484}"/>
              </a:ext>
            </a:extLst>
          </p:cNvPr>
          <p:cNvGrpSpPr/>
          <p:nvPr userDrawn="1"/>
        </p:nvGrpSpPr>
        <p:grpSpPr>
          <a:xfrm>
            <a:off x="-112062" y="5273243"/>
            <a:ext cx="12446485" cy="1584759"/>
            <a:chOff x="-112062" y="5273243"/>
            <a:chExt cx="12446485" cy="1584759"/>
          </a:xfrm>
        </p:grpSpPr>
        <p:sp>
          <p:nvSpPr>
            <p:cNvPr id="8" name="Freeform: Shape 7">
              <a:extLst>
                <a:ext uri="{FF2B5EF4-FFF2-40B4-BE49-F238E27FC236}">
                  <a16:creationId xmlns:a16="http://schemas.microsoft.com/office/drawing/2014/main" id="{9E2E63A2-ED96-D4BA-A211-C94FBA8D091A}"/>
                </a:ext>
              </a:extLst>
            </p:cNvPr>
            <p:cNvSpPr/>
            <p:nvPr/>
          </p:nvSpPr>
          <p:spPr>
            <a:xfrm rot="10800000" flipH="1" flipV="1">
              <a:off x="-112062" y="5323329"/>
              <a:ext cx="12421323" cy="1442733"/>
            </a:xfrm>
            <a:custGeom>
              <a:avLst/>
              <a:gdLst>
                <a:gd name="connsiteX0" fmla="*/ 19874116 w 19874116"/>
                <a:gd name="connsiteY0" fmla="*/ 2308373 h 2308373"/>
                <a:gd name="connsiteX1" fmla="*/ 0 w 19874116"/>
                <a:gd name="connsiteY1" fmla="*/ 2308373 h 2308373"/>
                <a:gd name="connsiteX2" fmla="*/ 0 w 19874116"/>
                <a:gd name="connsiteY2" fmla="*/ 1332159 h 2308373"/>
                <a:gd name="connsiteX3" fmla="*/ 15173680 w 19874116"/>
                <a:gd name="connsiteY3" fmla="*/ 1332159 h 2308373"/>
                <a:gd name="connsiteX4" fmla="*/ 15173680 w 19874116"/>
                <a:gd name="connsiteY4" fmla="*/ 1332160 h 2308373"/>
                <a:gd name="connsiteX5" fmla="*/ 15200192 w 19874116"/>
                <a:gd name="connsiteY5" fmla="*/ 1332160 h 2308373"/>
                <a:gd name="connsiteX6" fmla="*/ 16466994 w 19874116"/>
                <a:gd name="connsiteY6" fmla="*/ 1332160 h 2308373"/>
                <a:gd name="connsiteX7" fmla="*/ 16889718 w 19874116"/>
                <a:gd name="connsiteY7" fmla="*/ 1162800 h 2308373"/>
                <a:gd name="connsiteX8" fmla="*/ 17930856 w 19874116"/>
                <a:gd name="connsiteY8" fmla="*/ 169320 h 2308373"/>
                <a:gd name="connsiteX9" fmla="*/ 18353616 w 19874116"/>
                <a:gd name="connsiteY9" fmla="*/ 0 h 2308373"/>
                <a:gd name="connsiteX10" fmla="*/ 19752778 w 19874116"/>
                <a:gd name="connsiteY10" fmla="*/ 0 h 2308373"/>
                <a:gd name="connsiteX11" fmla="*/ 19874116 w 19874116"/>
                <a:gd name="connsiteY11" fmla="*/ 0 h 2308373"/>
                <a:gd name="connsiteX12" fmla="*/ 19874116 w 19874116"/>
                <a:gd name="connsiteY12" fmla="*/ 2308373 h 230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4116" h="2308373">
                  <a:moveTo>
                    <a:pt x="19874116" y="2308373"/>
                  </a:moveTo>
                  <a:lnTo>
                    <a:pt x="0" y="2308373"/>
                  </a:lnTo>
                  <a:lnTo>
                    <a:pt x="0" y="1332159"/>
                  </a:lnTo>
                  <a:lnTo>
                    <a:pt x="15173680" y="1332159"/>
                  </a:lnTo>
                  <a:lnTo>
                    <a:pt x="15173680" y="1332160"/>
                  </a:lnTo>
                  <a:lnTo>
                    <a:pt x="15200192" y="1332160"/>
                  </a:lnTo>
                  <a:cubicBezTo>
                    <a:pt x="15727394" y="1332160"/>
                    <a:pt x="16195944" y="1332160"/>
                    <a:pt x="16466994" y="1332160"/>
                  </a:cubicBezTo>
                  <a:cubicBezTo>
                    <a:pt x="16624408" y="1332160"/>
                    <a:pt x="16775820" y="1271506"/>
                    <a:pt x="16889718" y="1162800"/>
                  </a:cubicBezTo>
                  <a:cubicBezTo>
                    <a:pt x="17157714" y="907069"/>
                    <a:pt x="17662852" y="425051"/>
                    <a:pt x="17930856" y="169320"/>
                  </a:cubicBezTo>
                  <a:cubicBezTo>
                    <a:pt x="18044792" y="60614"/>
                    <a:pt x="18196166" y="0"/>
                    <a:pt x="18353616" y="0"/>
                  </a:cubicBezTo>
                  <a:cubicBezTo>
                    <a:pt x="18555004" y="0"/>
                    <a:pt x="19065688" y="0"/>
                    <a:pt x="19752778" y="0"/>
                  </a:cubicBezTo>
                  <a:lnTo>
                    <a:pt x="19874116" y="0"/>
                  </a:lnTo>
                  <a:lnTo>
                    <a:pt x="19874116" y="2308373"/>
                  </a:lnTo>
                  <a:close/>
                </a:path>
              </a:pathLst>
            </a:custGeom>
            <a:noFill/>
            <a:ln w="28575">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9" name="Freeform: Shape 8">
              <a:extLst>
                <a:ext uri="{FF2B5EF4-FFF2-40B4-BE49-F238E27FC236}">
                  <a16:creationId xmlns:a16="http://schemas.microsoft.com/office/drawing/2014/main" id="{959A121D-FC99-756E-05AC-D46041628E0A}"/>
                </a:ext>
              </a:extLst>
            </p:cNvPr>
            <p:cNvSpPr/>
            <p:nvPr/>
          </p:nvSpPr>
          <p:spPr>
            <a:xfrm>
              <a:off x="9427" y="5630104"/>
              <a:ext cx="12173148" cy="1227898"/>
            </a:xfrm>
            <a:custGeom>
              <a:avLst/>
              <a:gdLst>
                <a:gd name="connsiteX0" fmla="*/ 18182952 w 19477036"/>
                <a:gd name="connsiteY0" fmla="*/ 0 h 1964635"/>
                <a:gd name="connsiteX1" fmla="*/ 19373766 w 19477036"/>
                <a:gd name="connsiteY1" fmla="*/ 0 h 1964635"/>
                <a:gd name="connsiteX2" fmla="*/ 19477036 w 19477036"/>
                <a:gd name="connsiteY2" fmla="*/ 0 h 1964635"/>
                <a:gd name="connsiteX3" fmla="*/ 19477036 w 19477036"/>
                <a:gd name="connsiteY3" fmla="*/ 1964635 h 1964635"/>
                <a:gd name="connsiteX4" fmla="*/ 0 w 19477036"/>
                <a:gd name="connsiteY4" fmla="*/ 1964635 h 1964635"/>
                <a:gd name="connsiteX5" fmla="*/ 0 w 19477036"/>
                <a:gd name="connsiteY5" fmla="*/ 1133788 h 1964635"/>
                <a:gd name="connsiteX6" fmla="*/ 15476538 w 19477036"/>
                <a:gd name="connsiteY6" fmla="*/ 1133788 h 1964635"/>
                <a:gd name="connsiteX7" fmla="*/ 15476538 w 19477036"/>
                <a:gd name="connsiteY7" fmla="*/ 1133789 h 1964635"/>
                <a:gd name="connsiteX8" fmla="*/ 15499103 w 19477036"/>
                <a:gd name="connsiteY8" fmla="*/ 1133789 h 1964635"/>
                <a:gd name="connsiteX9" fmla="*/ 16577266 w 19477036"/>
                <a:gd name="connsiteY9" fmla="*/ 1133789 h 1964635"/>
                <a:gd name="connsiteX10" fmla="*/ 16937042 w 19477036"/>
                <a:gd name="connsiteY10" fmla="*/ 989648 h 1964635"/>
                <a:gd name="connsiteX11" fmla="*/ 17823146 w 19477036"/>
                <a:gd name="connsiteY11" fmla="*/ 144107 h 1964635"/>
                <a:gd name="connsiteX12" fmla="*/ 18182952 w 19477036"/>
                <a:gd name="connsiteY12" fmla="*/ 0 h 19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7036" h="1964635">
                  <a:moveTo>
                    <a:pt x="18182952" y="0"/>
                  </a:moveTo>
                  <a:cubicBezTo>
                    <a:pt x="18354352" y="0"/>
                    <a:pt x="18788990" y="0"/>
                    <a:pt x="19373766" y="0"/>
                  </a:cubicBezTo>
                  <a:lnTo>
                    <a:pt x="19477036" y="0"/>
                  </a:lnTo>
                  <a:lnTo>
                    <a:pt x="19477036" y="1964635"/>
                  </a:lnTo>
                  <a:lnTo>
                    <a:pt x="0" y="1964635"/>
                  </a:lnTo>
                  <a:lnTo>
                    <a:pt x="0" y="1133788"/>
                  </a:lnTo>
                  <a:lnTo>
                    <a:pt x="15476538" y="1133788"/>
                  </a:lnTo>
                  <a:lnTo>
                    <a:pt x="15476538" y="1133789"/>
                  </a:lnTo>
                  <a:lnTo>
                    <a:pt x="15499103" y="1133789"/>
                  </a:lnTo>
                  <a:cubicBezTo>
                    <a:pt x="15947799" y="1133789"/>
                    <a:pt x="16346577" y="1133789"/>
                    <a:pt x="16577266" y="1133789"/>
                  </a:cubicBezTo>
                  <a:cubicBezTo>
                    <a:pt x="16711240" y="1133789"/>
                    <a:pt x="16840104" y="1082167"/>
                    <a:pt x="16937042" y="989648"/>
                  </a:cubicBezTo>
                  <a:cubicBezTo>
                    <a:pt x="17165132" y="771998"/>
                    <a:pt x="17595050" y="361757"/>
                    <a:pt x="17823146" y="144107"/>
                  </a:cubicBezTo>
                  <a:cubicBezTo>
                    <a:pt x="17920116" y="51588"/>
                    <a:pt x="18048948" y="0"/>
                    <a:pt x="18182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10" name="Oval 9">
              <a:extLst>
                <a:ext uri="{FF2B5EF4-FFF2-40B4-BE49-F238E27FC236}">
                  <a16:creationId xmlns:a16="http://schemas.microsoft.com/office/drawing/2014/main" id="{000D42C4-DFDD-34E7-8027-BC6CEA224FD1}"/>
                </a:ext>
              </a:extLst>
            </p:cNvPr>
            <p:cNvSpPr/>
            <p:nvPr/>
          </p:nvSpPr>
          <p:spPr>
            <a:xfrm flipH="1">
              <a:off x="12234254" y="5273243"/>
              <a:ext cx="100169" cy="100169"/>
            </a:xfrm>
            <a:prstGeom prst="ellipse">
              <a:avLst/>
            </a:prstGeom>
            <a:solidFill>
              <a:schemeClr val="bg1"/>
            </a:solidFill>
            <a:ln w="57150">
              <a:solidFill>
                <a:schemeClr val="bg1">
                  <a:alpha val="30000"/>
                </a:schemeClr>
              </a:solidFill>
            </a:ln>
            <a:effectLst>
              <a:outerShdw blurRad="330200" dist="381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grpSp>
      <p:sp>
        <p:nvSpPr>
          <p:cNvPr id="19" name="Text Placeholder 18">
            <a:extLst>
              <a:ext uri="{FF2B5EF4-FFF2-40B4-BE49-F238E27FC236}">
                <a16:creationId xmlns:a16="http://schemas.microsoft.com/office/drawing/2014/main" id="{DBAFFE85-807F-ADB2-7B27-1896B3E1723A}"/>
              </a:ext>
            </a:extLst>
          </p:cNvPr>
          <p:cNvSpPr>
            <a:spLocks noGrp="1"/>
          </p:cNvSpPr>
          <p:nvPr>
            <p:ph type="body" sz="quarter" idx="12" hasCustomPrompt="1"/>
          </p:nvPr>
        </p:nvSpPr>
        <p:spPr>
          <a:xfrm>
            <a:off x="1265604" y="2452768"/>
            <a:ext cx="9651368" cy="914400"/>
          </a:xfrm>
          <a:prstGeom prst="rect">
            <a:avLst/>
          </a:prstGeom>
        </p:spPr>
        <p:txBody>
          <a:bodyPr anchor="ctr"/>
          <a:lstStyle>
            <a:lvl1pPr marL="0" indent="0" algn="ctr">
              <a:buNone/>
              <a:defRPr sz="4800" b="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pPr lvl="0"/>
            <a:r>
              <a:rPr lang="en-US" dirty="0"/>
              <a:t>TITLE OF THE PRESENTATION</a:t>
            </a:r>
          </a:p>
        </p:txBody>
      </p:sp>
      <p:sp>
        <p:nvSpPr>
          <p:cNvPr id="20" name="Text Placeholder 18">
            <a:extLst>
              <a:ext uri="{FF2B5EF4-FFF2-40B4-BE49-F238E27FC236}">
                <a16:creationId xmlns:a16="http://schemas.microsoft.com/office/drawing/2014/main" id="{E36B82A5-C069-62A2-4CDA-EEDCF1F78469}"/>
              </a:ext>
            </a:extLst>
          </p:cNvPr>
          <p:cNvSpPr>
            <a:spLocks noGrp="1"/>
          </p:cNvSpPr>
          <p:nvPr>
            <p:ph type="body" sz="quarter" idx="13" hasCustomPrompt="1"/>
          </p:nvPr>
        </p:nvSpPr>
        <p:spPr>
          <a:xfrm>
            <a:off x="1265604" y="3335130"/>
            <a:ext cx="9651368" cy="914400"/>
          </a:xfrm>
          <a:prstGeom prst="rect">
            <a:avLst/>
          </a:prstGeom>
        </p:spPr>
        <p:txBody>
          <a:bodyPr anchor="ctr"/>
          <a:lstStyle>
            <a:lvl1pPr marL="0" indent="0" algn="ctr">
              <a:buNone/>
              <a:defRPr sz="2800" b="0">
                <a:solidFill>
                  <a:schemeClr val="bg1"/>
                </a:solidFill>
                <a:latin typeface="Cambria" panose="02040503050406030204" pitchFamily="18" charset="0"/>
                <a:ea typeface="Cambria" panose="02040503050406030204" pitchFamily="18" charset="0"/>
              </a:defRPr>
            </a:lvl1pPr>
          </a:lstStyle>
          <a:p>
            <a:pPr lvl="0"/>
            <a:r>
              <a:rPr lang="en-US" dirty="0"/>
              <a:t>PRESENTED BY: NAME HERE</a:t>
            </a:r>
          </a:p>
        </p:txBody>
      </p:sp>
    </p:spTree>
    <p:extLst>
      <p:ext uri="{BB962C8B-B14F-4D97-AF65-F5344CB8AC3E}">
        <p14:creationId xmlns:p14="http://schemas.microsoft.com/office/powerpoint/2010/main" val="309285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8A9427A-ED7A-4031-C143-3B4A1DB9FA55}"/>
              </a:ext>
            </a:extLst>
          </p:cNvPr>
          <p:cNvSpPr/>
          <p:nvPr userDrawn="1"/>
        </p:nvSpPr>
        <p:spPr>
          <a:xfrm>
            <a:off x="566492" y="1552040"/>
            <a:ext cx="11059017" cy="4015112"/>
          </a:xfrm>
          <a:prstGeom prst="roundRect">
            <a:avLst>
              <a:gd name="adj" fmla="val 642"/>
            </a:avLst>
          </a:prstGeom>
          <a:solidFill>
            <a:schemeClr val="bg1"/>
          </a:solidFill>
          <a:ln>
            <a:solidFill>
              <a:schemeClr val="bg1">
                <a:lumMod val="85000"/>
              </a:schemeClr>
            </a:solid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grpSp>
        <p:nvGrpSpPr>
          <p:cNvPr id="3" name="Group 2">
            <a:extLst>
              <a:ext uri="{FF2B5EF4-FFF2-40B4-BE49-F238E27FC236}">
                <a16:creationId xmlns:a16="http://schemas.microsoft.com/office/drawing/2014/main" id="{9779B1B2-0BA8-2E74-5B05-9BA4B67D1245}"/>
              </a:ext>
            </a:extLst>
          </p:cNvPr>
          <p:cNvGrpSpPr/>
          <p:nvPr userDrawn="1"/>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C1DC6B32-B2DA-3895-4EB1-FD68F64C5EF5}"/>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3A807A9-0D25-4882-37BB-E7E3F0905F7D}"/>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50A39111-2A31-FC28-83F2-6B68357052C0}"/>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3A54C56-B395-EF0F-8659-E88D928B2467}"/>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9E4BF4C1-CB78-2653-034C-A821E1A8B73B}"/>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B5CCCC49-A92B-78EA-647A-746D1FE72497}"/>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17BC8DB-4F8B-9815-FBDA-BAD95929EF8A}"/>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1" name="Text Placeholder 16">
            <a:extLst>
              <a:ext uri="{FF2B5EF4-FFF2-40B4-BE49-F238E27FC236}">
                <a16:creationId xmlns:a16="http://schemas.microsoft.com/office/drawing/2014/main" id="{93E2AB5E-6F47-60BF-8A6F-45B4C1A8661C}"/>
              </a:ext>
            </a:extLst>
          </p:cNvPr>
          <p:cNvSpPr>
            <a:spLocks noGrp="1"/>
          </p:cNvSpPr>
          <p:nvPr>
            <p:ph type="body" sz="quarter" idx="11" hasCustomPrompt="1"/>
          </p:nvPr>
        </p:nvSpPr>
        <p:spPr>
          <a:xfrm>
            <a:off x="2457450" y="533807"/>
            <a:ext cx="7277100" cy="443290"/>
          </a:xfrm>
          <a:prstGeom prst="rect">
            <a:avLst/>
          </a:prstGeom>
        </p:spPr>
        <p:txBody>
          <a:bodyPr/>
          <a:lstStyle>
            <a:lvl1pPr marL="0" indent="0" algn="ctr">
              <a:buNone/>
              <a:defRPr sz="2400" b="1" cap="small" baseline="0">
                <a:solidFill>
                  <a:schemeClr val="accent2"/>
                </a:solidFill>
                <a:latin typeface="Cambria" panose="02040503050406030204" pitchFamily="18" charset="0"/>
                <a:ea typeface="Cambria" panose="02040503050406030204" pitchFamily="18" charset="0"/>
              </a:defRPr>
            </a:lvl1pPr>
            <a:lvl2pPr marL="457200" indent="0">
              <a:buNone/>
              <a:defRPr/>
            </a:lvl2pPr>
          </a:lstStyle>
          <a:p>
            <a:pPr lvl="0"/>
            <a:r>
              <a:rPr lang="en-US"/>
              <a:t>CLICK TO EDIT MASTER TEXT STYLES</a:t>
            </a:r>
          </a:p>
        </p:txBody>
      </p:sp>
      <p:sp>
        <p:nvSpPr>
          <p:cNvPr id="12" name="Text Placeholder 22">
            <a:extLst>
              <a:ext uri="{FF2B5EF4-FFF2-40B4-BE49-F238E27FC236}">
                <a16:creationId xmlns:a16="http://schemas.microsoft.com/office/drawing/2014/main" id="{72643F83-EE87-A796-E107-96236CAB8D81}"/>
              </a:ext>
            </a:extLst>
          </p:cNvPr>
          <p:cNvSpPr>
            <a:spLocks noGrp="1"/>
          </p:cNvSpPr>
          <p:nvPr>
            <p:ph type="body" sz="quarter" idx="13" hasCustomPrompt="1"/>
          </p:nvPr>
        </p:nvSpPr>
        <p:spPr>
          <a:xfrm>
            <a:off x="933450" y="1878704"/>
            <a:ext cx="10325100" cy="3361785"/>
          </a:xfrm>
          <a:prstGeom prst="rect">
            <a:avLst/>
          </a:prstGeom>
        </p:spPr>
        <p:txBody>
          <a:bodyPr anchor="ctr"/>
          <a:lstStyle>
            <a:lvl1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1pPr>
            <a:lvl2pPr marL="0" indent="0" algn="ctr">
              <a:lnSpc>
                <a:spcPct val="100000"/>
              </a:lnSpc>
              <a:spcBef>
                <a:spcPts val="600"/>
              </a:spcBef>
              <a:buFont typeface="Arial" panose="020B0604020202020204" pitchFamily="34" charset="0"/>
              <a:buNone/>
              <a:defRPr sz="1400">
                <a:solidFill>
                  <a:schemeClr val="accent2"/>
                </a:solidFill>
                <a:latin typeface="Cambria" panose="02040503050406030204" pitchFamily="18" charset="0"/>
                <a:ea typeface="Cambria" panose="02040503050406030204" pitchFamily="18" charset="0"/>
              </a:defRPr>
            </a:lvl2pPr>
            <a:lvl3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3pPr>
            <a:lvl4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4pPr>
            <a:lvl5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5pPr>
          </a:lstStyle>
          <a:p>
            <a:pPr lvl="1"/>
            <a:r>
              <a:rPr lang="en-US"/>
              <a:t>Insert your text here</a:t>
            </a:r>
          </a:p>
        </p:txBody>
      </p:sp>
    </p:spTree>
    <p:extLst>
      <p:ext uri="{BB962C8B-B14F-4D97-AF65-F5344CB8AC3E}">
        <p14:creationId xmlns:p14="http://schemas.microsoft.com/office/powerpoint/2010/main" val="28647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10BC74-0789-87A0-2F59-004AE6958A46}"/>
              </a:ext>
            </a:extLst>
          </p:cNvPr>
          <p:cNvSpPr>
            <a:spLocks noGrp="1"/>
          </p:cNvSpPr>
          <p:nvPr>
            <p:ph type="pic" sz="quarter" idx="10"/>
          </p:nvPr>
        </p:nvSpPr>
        <p:spPr>
          <a:xfrm>
            <a:off x="433240" y="1943101"/>
            <a:ext cx="5955404" cy="3621508"/>
          </a:xfrm>
          <a:custGeom>
            <a:avLst/>
            <a:gdLst>
              <a:gd name="connsiteX0" fmla="*/ 41611 w 5955404"/>
              <a:gd name="connsiteY0" fmla="*/ 0 h 3621508"/>
              <a:gd name="connsiteX1" fmla="*/ 5913793 w 5955404"/>
              <a:gd name="connsiteY1" fmla="*/ 0 h 3621508"/>
              <a:gd name="connsiteX2" fmla="*/ 5955404 w 5955404"/>
              <a:gd name="connsiteY2" fmla="*/ 41611 h 3621508"/>
              <a:gd name="connsiteX3" fmla="*/ 5955404 w 5955404"/>
              <a:gd name="connsiteY3" fmla="*/ 3579897 h 3621508"/>
              <a:gd name="connsiteX4" fmla="*/ 5913793 w 5955404"/>
              <a:gd name="connsiteY4" fmla="*/ 3621508 h 3621508"/>
              <a:gd name="connsiteX5" fmla="*/ 41611 w 5955404"/>
              <a:gd name="connsiteY5" fmla="*/ 3621508 h 3621508"/>
              <a:gd name="connsiteX6" fmla="*/ 0 w 5955404"/>
              <a:gd name="connsiteY6" fmla="*/ 3579897 h 3621508"/>
              <a:gd name="connsiteX7" fmla="*/ 0 w 5955404"/>
              <a:gd name="connsiteY7" fmla="*/ 41611 h 3621508"/>
              <a:gd name="connsiteX8" fmla="*/ 41611 w 5955404"/>
              <a:gd name="connsiteY8" fmla="*/ 0 h 36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5404" h="3621508">
                <a:moveTo>
                  <a:pt x="41611" y="0"/>
                </a:moveTo>
                <a:lnTo>
                  <a:pt x="5913793" y="0"/>
                </a:lnTo>
                <a:cubicBezTo>
                  <a:pt x="5936774" y="0"/>
                  <a:pt x="5955404" y="18630"/>
                  <a:pt x="5955404" y="41611"/>
                </a:cubicBezTo>
                <a:lnTo>
                  <a:pt x="5955404" y="3579897"/>
                </a:lnTo>
                <a:cubicBezTo>
                  <a:pt x="5955404" y="3602878"/>
                  <a:pt x="5936774" y="3621508"/>
                  <a:pt x="5913793" y="3621508"/>
                </a:cubicBezTo>
                <a:lnTo>
                  <a:pt x="41611" y="3621508"/>
                </a:lnTo>
                <a:cubicBezTo>
                  <a:pt x="18630" y="3621508"/>
                  <a:pt x="0" y="3602878"/>
                  <a:pt x="0" y="3579897"/>
                </a:cubicBezTo>
                <a:lnTo>
                  <a:pt x="0" y="41611"/>
                </a:lnTo>
                <a:cubicBezTo>
                  <a:pt x="0" y="18630"/>
                  <a:pt x="18630" y="0"/>
                  <a:pt x="41611" y="0"/>
                </a:cubicBezTo>
                <a:close/>
              </a:path>
            </a:pathLst>
          </a:custGeom>
        </p:spPr>
        <p:txBody>
          <a:bodyPr wrap="square" anchor="ctr">
            <a:noAutofit/>
          </a:bodyPr>
          <a:lstStyle>
            <a:lvl1pPr marL="0" indent="0" algn="ctr">
              <a:buNone/>
              <a:defRPr sz="1600">
                <a:solidFill>
                  <a:schemeClr val="accent2"/>
                </a:solidFill>
                <a:latin typeface="Cambria" panose="02040503050406030204" pitchFamily="18" charset="0"/>
                <a:ea typeface="Cambria" panose="02040503050406030204" pitchFamily="18" charset="0"/>
              </a:defRPr>
            </a:lvl1pPr>
          </a:lstStyle>
          <a:p>
            <a:endParaRPr lang="en-PK"/>
          </a:p>
        </p:txBody>
      </p:sp>
      <p:grpSp>
        <p:nvGrpSpPr>
          <p:cNvPr id="8" name="Group 7">
            <a:extLst>
              <a:ext uri="{FF2B5EF4-FFF2-40B4-BE49-F238E27FC236}">
                <a16:creationId xmlns:a16="http://schemas.microsoft.com/office/drawing/2014/main" id="{686534FF-C62D-8696-9CAB-43ABE5B7A578}"/>
              </a:ext>
            </a:extLst>
          </p:cNvPr>
          <p:cNvGrpSpPr/>
          <p:nvPr userDrawn="1"/>
        </p:nvGrpSpPr>
        <p:grpSpPr>
          <a:xfrm>
            <a:off x="5780684" y="977097"/>
            <a:ext cx="630633" cy="104652"/>
            <a:chOff x="5780684" y="809580"/>
            <a:chExt cx="630633" cy="104652"/>
          </a:xfrm>
          <a:solidFill>
            <a:schemeClr val="accent1"/>
          </a:solidFill>
        </p:grpSpPr>
        <p:sp>
          <p:nvSpPr>
            <p:cNvPr id="9" name="Oval 8">
              <a:extLst>
                <a:ext uri="{FF2B5EF4-FFF2-40B4-BE49-F238E27FC236}">
                  <a16:creationId xmlns:a16="http://schemas.microsoft.com/office/drawing/2014/main" id="{6C65F777-4F36-BFD3-28E9-150A0BD10CE6}"/>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2FBB8DCF-DE56-B12C-4E75-14D20F1CAEBB}"/>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5504ACB9-2C81-73E3-13AD-6AA255AC7488}"/>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0F7D55C2-B3BE-8CAF-9AF3-753518C6CE6C}"/>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F1F92EDC-E478-731D-32D7-775724DC4E70}"/>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83A79202-1B16-499F-A923-F15B39496B05}"/>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5" name="Oval 14">
              <a:extLst>
                <a:ext uri="{FF2B5EF4-FFF2-40B4-BE49-F238E27FC236}">
                  <a16:creationId xmlns:a16="http://schemas.microsoft.com/office/drawing/2014/main" id="{C902D1B2-E15B-6D2E-A799-C421869BBF56}"/>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8" name="Text Placeholder 16">
            <a:extLst>
              <a:ext uri="{FF2B5EF4-FFF2-40B4-BE49-F238E27FC236}">
                <a16:creationId xmlns:a16="http://schemas.microsoft.com/office/drawing/2014/main" id="{B81EE829-ED4F-9C63-7735-F22A1B1F7A32}"/>
              </a:ext>
            </a:extLst>
          </p:cNvPr>
          <p:cNvSpPr>
            <a:spLocks noGrp="1"/>
          </p:cNvSpPr>
          <p:nvPr>
            <p:ph type="body" sz="quarter" idx="11" hasCustomPrompt="1"/>
          </p:nvPr>
        </p:nvSpPr>
        <p:spPr>
          <a:xfrm>
            <a:off x="2457450" y="533807"/>
            <a:ext cx="7277100" cy="443290"/>
          </a:xfrm>
          <a:prstGeom prst="rect">
            <a:avLst/>
          </a:prstGeom>
        </p:spPr>
        <p:txBody>
          <a:bodyPr/>
          <a:lstStyle>
            <a:lvl1pPr marL="0" indent="0" algn="ctr">
              <a:buNone/>
              <a:defRPr sz="2400" b="1" cap="small" baseline="0">
                <a:solidFill>
                  <a:schemeClr val="accent2"/>
                </a:solidFill>
                <a:latin typeface="Cambria" panose="02040503050406030204" pitchFamily="18" charset="0"/>
                <a:ea typeface="Cambria" panose="02040503050406030204" pitchFamily="18" charset="0"/>
              </a:defRPr>
            </a:lvl1pPr>
            <a:lvl2pPr marL="457200" indent="0">
              <a:buNone/>
              <a:defRPr/>
            </a:lvl2pPr>
          </a:lstStyle>
          <a:p>
            <a:pPr lvl="0"/>
            <a:r>
              <a:rPr lang="en-US"/>
              <a:t>CLICK TO EDIT MASTER TEXT STYLES</a:t>
            </a:r>
          </a:p>
        </p:txBody>
      </p:sp>
      <p:sp>
        <p:nvSpPr>
          <p:cNvPr id="24" name="Text Placeholder 22">
            <a:extLst>
              <a:ext uri="{FF2B5EF4-FFF2-40B4-BE49-F238E27FC236}">
                <a16:creationId xmlns:a16="http://schemas.microsoft.com/office/drawing/2014/main" id="{6BD8F407-B80C-9F0D-CAFF-F28154A3F951}"/>
              </a:ext>
            </a:extLst>
          </p:cNvPr>
          <p:cNvSpPr>
            <a:spLocks noGrp="1"/>
          </p:cNvSpPr>
          <p:nvPr>
            <p:ph type="body" sz="quarter" idx="13" hasCustomPrompt="1"/>
          </p:nvPr>
        </p:nvSpPr>
        <p:spPr>
          <a:xfrm>
            <a:off x="6600004" y="1944175"/>
            <a:ext cx="5158755" cy="3620431"/>
          </a:xfrm>
          <a:prstGeom prst="rect">
            <a:avLst/>
          </a:prstGeom>
        </p:spPr>
        <p:txBody>
          <a:bodyPr/>
          <a:lstStyle>
            <a:lvl1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1pPr>
            <a:lvl2pPr marL="0" indent="0">
              <a:lnSpc>
                <a:spcPct val="100000"/>
              </a:lnSpc>
              <a:spcBef>
                <a:spcPts val="600"/>
              </a:spcBef>
              <a:buFont typeface="Arial" panose="020B0604020202020204" pitchFamily="34" charset="0"/>
              <a:buNone/>
              <a:defRPr sz="1400">
                <a:solidFill>
                  <a:schemeClr val="accent2"/>
                </a:solidFill>
                <a:latin typeface="Cambria" panose="02040503050406030204" pitchFamily="18" charset="0"/>
                <a:ea typeface="Cambria" panose="02040503050406030204" pitchFamily="18" charset="0"/>
              </a:defRPr>
            </a:lvl2pPr>
            <a:lvl3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3pPr>
            <a:lvl4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4pPr>
            <a:lvl5pPr indent="0">
              <a:lnSpc>
                <a:spcPct val="100000"/>
              </a:lnSpc>
              <a:spcBef>
                <a:spcPts val="600"/>
              </a:spcBef>
              <a:defRPr sz="1400">
                <a:solidFill>
                  <a:schemeClr val="accent2"/>
                </a:solidFill>
                <a:latin typeface="Cambria" panose="02040503050406030204" pitchFamily="18" charset="0"/>
                <a:ea typeface="Cambria" panose="02040503050406030204" pitchFamily="18" charset="0"/>
              </a:defRPr>
            </a:lvl5pPr>
          </a:lstStyle>
          <a:p>
            <a:pPr lvl="1"/>
            <a:r>
              <a:rPr lang="en-US"/>
              <a:t>Insert your text here</a:t>
            </a:r>
          </a:p>
        </p:txBody>
      </p:sp>
    </p:spTree>
    <p:extLst>
      <p:ext uri="{BB962C8B-B14F-4D97-AF65-F5344CB8AC3E}">
        <p14:creationId xmlns:p14="http://schemas.microsoft.com/office/powerpoint/2010/main" val="109282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160BA6-BE7B-DDB1-2033-A7C8B1367899}"/>
              </a:ext>
            </a:extLst>
          </p:cNvPr>
          <p:cNvSpPr>
            <a:spLocks noGrp="1"/>
          </p:cNvSpPr>
          <p:nvPr>
            <p:ph type="pic" sz="quarter" idx="24"/>
          </p:nvPr>
        </p:nvSpPr>
        <p:spPr>
          <a:xfrm>
            <a:off x="9380928" y="3979431"/>
            <a:ext cx="1972872" cy="1768037"/>
          </a:xfrm>
          <a:custGeom>
            <a:avLst/>
            <a:gdLst>
              <a:gd name="connsiteX0" fmla="*/ 0 w 1972872"/>
              <a:gd name="connsiteY0" fmla="*/ 0 h 1768037"/>
              <a:gd name="connsiteX1" fmla="*/ 1972872 w 1972872"/>
              <a:gd name="connsiteY1" fmla="*/ 0 h 1768037"/>
              <a:gd name="connsiteX2" fmla="*/ 1972872 w 1972872"/>
              <a:gd name="connsiteY2" fmla="*/ 1768037 h 1768037"/>
              <a:gd name="connsiteX3" fmla="*/ 0 w 1972872"/>
              <a:gd name="connsiteY3" fmla="*/ 1768037 h 1768037"/>
            </a:gdLst>
            <a:ahLst/>
            <a:cxnLst>
              <a:cxn ang="0">
                <a:pos x="connsiteX0" y="connsiteY0"/>
              </a:cxn>
              <a:cxn ang="0">
                <a:pos x="connsiteX1" y="connsiteY1"/>
              </a:cxn>
              <a:cxn ang="0">
                <a:pos x="connsiteX2" y="connsiteY2"/>
              </a:cxn>
              <a:cxn ang="0">
                <a:pos x="connsiteX3" y="connsiteY3"/>
              </a:cxn>
            </a:cxnLst>
            <a:rect l="l" t="t" r="r" b="b"/>
            <a:pathLst>
              <a:path w="1972872" h="1768037">
                <a:moveTo>
                  <a:pt x="0" y="0"/>
                </a:moveTo>
                <a:lnTo>
                  <a:pt x="1972872" y="0"/>
                </a:lnTo>
                <a:lnTo>
                  <a:pt x="1972872" y="1768037"/>
                </a:lnTo>
                <a:lnTo>
                  <a:pt x="0" y="1768037"/>
                </a:lnTo>
                <a:close/>
              </a:path>
            </a:pathLst>
          </a:custGeom>
        </p:spPr>
        <p:txBody>
          <a:bodyPr anchor="ctr"/>
          <a:lstStyle>
            <a:lvl1pPr marL="0" indent="0" algn="ctr">
              <a:buNone/>
              <a:defRPr sz="1600">
                <a:latin typeface="Cambria" panose="02040503050406030204" pitchFamily="18" charset="0"/>
                <a:ea typeface="Cambria" panose="02040503050406030204" pitchFamily="18" charset="0"/>
              </a:defRPr>
            </a:lvl1pPr>
          </a:lstStyle>
          <a:p>
            <a:endParaRPr lang="en-US"/>
          </a:p>
        </p:txBody>
      </p:sp>
      <p:sp>
        <p:nvSpPr>
          <p:cNvPr id="5" name="Picture Placeholder 4">
            <a:extLst>
              <a:ext uri="{FF2B5EF4-FFF2-40B4-BE49-F238E27FC236}">
                <a16:creationId xmlns:a16="http://schemas.microsoft.com/office/drawing/2014/main" id="{037C244F-6689-C634-EBAA-442274A99CC4}"/>
              </a:ext>
            </a:extLst>
          </p:cNvPr>
          <p:cNvSpPr>
            <a:spLocks noGrp="1"/>
          </p:cNvSpPr>
          <p:nvPr>
            <p:ph type="pic" sz="quarter" idx="23"/>
          </p:nvPr>
        </p:nvSpPr>
        <p:spPr>
          <a:xfrm>
            <a:off x="5120655" y="3979431"/>
            <a:ext cx="4102669" cy="1768037"/>
          </a:xfrm>
          <a:custGeom>
            <a:avLst/>
            <a:gdLst>
              <a:gd name="connsiteX0" fmla="*/ 0 w 4102669"/>
              <a:gd name="connsiteY0" fmla="*/ 0 h 1768037"/>
              <a:gd name="connsiteX1" fmla="*/ 4102669 w 4102669"/>
              <a:gd name="connsiteY1" fmla="*/ 0 h 1768037"/>
              <a:gd name="connsiteX2" fmla="*/ 4102669 w 4102669"/>
              <a:gd name="connsiteY2" fmla="*/ 1768037 h 1768037"/>
              <a:gd name="connsiteX3" fmla="*/ 0 w 4102669"/>
              <a:gd name="connsiteY3" fmla="*/ 1768037 h 1768037"/>
            </a:gdLst>
            <a:ahLst/>
            <a:cxnLst>
              <a:cxn ang="0">
                <a:pos x="connsiteX0" y="connsiteY0"/>
              </a:cxn>
              <a:cxn ang="0">
                <a:pos x="connsiteX1" y="connsiteY1"/>
              </a:cxn>
              <a:cxn ang="0">
                <a:pos x="connsiteX2" y="connsiteY2"/>
              </a:cxn>
              <a:cxn ang="0">
                <a:pos x="connsiteX3" y="connsiteY3"/>
              </a:cxn>
            </a:cxnLst>
            <a:rect l="l" t="t" r="r" b="b"/>
            <a:pathLst>
              <a:path w="4102669" h="1768037">
                <a:moveTo>
                  <a:pt x="0" y="0"/>
                </a:moveTo>
                <a:lnTo>
                  <a:pt x="4102669" y="0"/>
                </a:lnTo>
                <a:lnTo>
                  <a:pt x="4102669" y="1768037"/>
                </a:lnTo>
                <a:lnTo>
                  <a:pt x="0" y="1768037"/>
                </a:lnTo>
                <a:close/>
              </a:path>
            </a:pathLst>
          </a:custGeom>
        </p:spPr>
        <p:txBody>
          <a:bodyPr anchor="ctr"/>
          <a:lstStyle>
            <a:lvl1pPr marL="0" indent="0" algn="ctr">
              <a:buNone/>
              <a:defRPr sz="1600">
                <a:latin typeface="Cambria" panose="02040503050406030204" pitchFamily="18" charset="0"/>
                <a:ea typeface="Cambria" panose="02040503050406030204" pitchFamily="18" charset="0"/>
              </a:defRPr>
            </a:lvl1pPr>
          </a:lstStyle>
          <a:p>
            <a:endParaRPr lang="en-US"/>
          </a:p>
        </p:txBody>
      </p:sp>
      <p:sp>
        <p:nvSpPr>
          <p:cNvPr id="6" name="Picture Placeholder 6">
            <a:extLst>
              <a:ext uri="{FF2B5EF4-FFF2-40B4-BE49-F238E27FC236}">
                <a16:creationId xmlns:a16="http://schemas.microsoft.com/office/drawing/2014/main" id="{224B635D-0F48-35BE-BB87-25DA8632DC09}"/>
              </a:ext>
            </a:extLst>
          </p:cNvPr>
          <p:cNvSpPr>
            <a:spLocks noGrp="1"/>
          </p:cNvSpPr>
          <p:nvPr>
            <p:ph type="pic" sz="quarter" idx="19"/>
          </p:nvPr>
        </p:nvSpPr>
        <p:spPr>
          <a:xfrm>
            <a:off x="838200" y="2057629"/>
            <a:ext cx="4125686" cy="3689840"/>
          </a:xfrm>
          <a:custGeom>
            <a:avLst/>
            <a:gdLst>
              <a:gd name="connsiteX0" fmla="*/ 0 w 4125686"/>
              <a:gd name="connsiteY0" fmla="*/ 0 h 3689840"/>
              <a:gd name="connsiteX1" fmla="*/ 4125686 w 4125686"/>
              <a:gd name="connsiteY1" fmla="*/ 0 h 3689840"/>
              <a:gd name="connsiteX2" fmla="*/ 4125686 w 4125686"/>
              <a:gd name="connsiteY2" fmla="*/ 3689840 h 3689840"/>
              <a:gd name="connsiteX3" fmla="*/ 0 w 4125686"/>
              <a:gd name="connsiteY3" fmla="*/ 3689840 h 3689840"/>
            </a:gdLst>
            <a:ahLst/>
            <a:cxnLst>
              <a:cxn ang="0">
                <a:pos x="connsiteX0" y="connsiteY0"/>
              </a:cxn>
              <a:cxn ang="0">
                <a:pos x="connsiteX1" y="connsiteY1"/>
              </a:cxn>
              <a:cxn ang="0">
                <a:pos x="connsiteX2" y="connsiteY2"/>
              </a:cxn>
              <a:cxn ang="0">
                <a:pos x="connsiteX3" y="connsiteY3"/>
              </a:cxn>
            </a:cxnLst>
            <a:rect l="l" t="t" r="r" b="b"/>
            <a:pathLst>
              <a:path w="4125686" h="3689840">
                <a:moveTo>
                  <a:pt x="0" y="0"/>
                </a:moveTo>
                <a:lnTo>
                  <a:pt x="4125686" y="0"/>
                </a:lnTo>
                <a:lnTo>
                  <a:pt x="4125686" y="3689840"/>
                </a:lnTo>
                <a:lnTo>
                  <a:pt x="0" y="3689840"/>
                </a:lnTo>
                <a:close/>
              </a:path>
            </a:pathLst>
          </a:custGeom>
        </p:spPr>
        <p:txBody>
          <a:bodyPr anchor="ctr"/>
          <a:lstStyle>
            <a:lvl1pPr marL="0" indent="0" algn="ctr">
              <a:buFont typeface="Arial" panose="020B0604020202020204" pitchFamily="34" charset="0"/>
              <a:buNone/>
              <a:defRPr sz="1600">
                <a:solidFill>
                  <a:schemeClr val="accent2"/>
                </a:solidFill>
                <a:latin typeface="Cambria" panose="02040503050406030204" pitchFamily="18" charset="0"/>
                <a:ea typeface="Cambria" panose="02040503050406030204" pitchFamily="18" charset="0"/>
              </a:defRPr>
            </a:lvl1pPr>
          </a:lstStyle>
          <a:p>
            <a:endParaRPr lang="en-US"/>
          </a:p>
        </p:txBody>
      </p:sp>
      <p:sp>
        <p:nvSpPr>
          <p:cNvPr id="7" name="Picture Placeholder 8">
            <a:extLst>
              <a:ext uri="{FF2B5EF4-FFF2-40B4-BE49-F238E27FC236}">
                <a16:creationId xmlns:a16="http://schemas.microsoft.com/office/drawing/2014/main" id="{2FF92121-9F09-9009-BA7B-F3002E3759E8}"/>
              </a:ext>
            </a:extLst>
          </p:cNvPr>
          <p:cNvSpPr>
            <a:spLocks noGrp="1"/>
          </p:cNvSpPr>
          <p:nvPr>
            <p:ph type="pic" sz="quarter" idx="20"/>
          </p:nvPr>
        </p:nvSpPr>
        <p:spPr>
          <a:xfrm>
            <a:off x="5120655" y="2057629"/>
            <a:ext cx="1972872" cy="1768038"/>
          </a:xfrm>
          <a:custGeom>
            <a:avLst/>
            <a:gdLst>
              <a:gd name="connsiteX0" fmla="*/ 0 w 1972872"/>
              <a:gd name="connsiteY0" fmla="*/ 0 h 1768038"/>
              <a:gd name="connsiteX1" fmla="*/ 1972872 w 1972872"/>
              <a:gd name="connsiteY1" fmla="*/ 0 h 1768038"/>
              <a:gd name="connsiteX2" fmla="*/ 1972872 w 1972872"/>
              <a:gd name="connsiteY2" fmla="*/ 1768038 h 1768038"/>
              <a:gd name="connsiteX3" fmla="*/ 0 w 1972872"/>
              <a:gd name="connsiteY3" fmla="*/ 1768038 h 1768038"/>
            </a:gdLst>
            <a:ahLst/>
            <a:cxnLst>
              <a:cxn ang="0">
                <a:pos x="connsiteX0" y="connsiteY0"/>
              </a:cxn>
              <a:cxn ang="0">
                <a:pos x="connsiteX1" y="connsiteY1"/>
              </a:cxn>
              <a:cxn ang="0">
                <a:pos x="connsiteX2" y="connsiteY2"/>
              </a:cxn>
              <a:cxn ang="0">
                <a:pos x="connsiteX3" y="connsiteY3"/>
              </a:cxn>
            </a:cxnLst>
            <a:rect l="l" t="t" r="r" b="b"/>
            <a:pathLst>
              <a:path w="1972872" h="1768038">
                <a:moveTo>
                  <a:pt x="0" y="0"/>
                </a:moveTo>
                <a:lnTo>
                  <a:pt x="1972872" y="0"/>
                </a:lnTo>
                <a:lnTo>
                  <a:pt x="1972872" y="1768038"/>
                </a:lnTo>
                <a:lnTo>
                  <a:pt x="0" y="1768038"/>
                </a:lnTo>
                <a:close/>
              </a:path>
            </a:pathLst>
          </a:custGeom>
        </p:spPr>
        <p:txBody>
          <a:bodyPr anchor="ctr"/>
          <a:lstStyle>
            <a:lvl1pPr marL="0" indent="0" algn="ctr">
              <a:buNone/>
              <a:defRPr sz="1600">
                <a:latin typeface="Cambria" panose="02040503050406030204" pitchFamily="18" charset="0"/>
                <a:ea typeface="Cambria" panose="02040503050406030204" pitchFamily="18" charset="0"/>
              </a:defRPr>
            </a:lvl1pPr>
          </a:lstStyle>
          <a:p>
            <a:endParaRPr lang="en-US"/>
          </a:p>
        </p:txBody>
      </p:sp>
      <p:sp>
        <p:nvSpPr>
          <p:cNvPr id="8" name="Picture Placeholder 10">
            <a:extLst>
              <a:ext uri="{FF2B5EF4-FFF2-40B4-BE49-F238E27FC236}">
                <a16:creationId xmlns:a16="http://schemas.microsoft.com/office/drawing/2014/main" id="{724C2AC0-AF3E-1EE9-6BA8-D28CF577F7C3}"/>
              </a:ext>
            </a:extLst>
          </p:cNvPr>
          <p:cNvSpPr>
            <a:spLocks noGrp="1"/>
          </p:cNvSpPr>
          <p:nvPr>
            <p:ph type="pic" sz="quarter" idx="22"/>
          </p:nvPr>
        </p:nvSpPr>
        <p:spPr>
          <a:xfrm>
            <a:off x="9380093" y="2057628"/>
            <a:ext cx="1972872" cy="1768038"/>
          </a:xfrm>
          <a:custGeom>
            <a:avLst/>
            <a:gdLst>
              <a:gd name="connsiteX0" fmla="*/ 0 w 1972872"/>
              <a:gd name="connsiteY0" fmla="*/ 0 h 1768038"/>
              <a:gd name="connsiteX1" fmla="*/ 1972872 w 1972872"/>
              <a:gd name="connsiteY1" fmla="*/ 0 h 1768038"/>
              <a:gd name="connsiteX2" fmla="*/ 1972872 w 1972872"/>
              <a:gd name="connsiteY2" fmla="*/ 1768038 h 1768038"/>
              <a:gd name="connsiteX3" fmla="*/ 0 w 1972872"/>
              <a:gd name="connsiteY3" fmla="*/ 1768038 h 1768038"/>
            </a:gdLst>
            <a:ahLst/>
            <a:cxnLst>
              <a:cxn ang="0">
                <a:pos x="connsiteX0" y="connsiteY0"/>
              </a:cxn>
              <a:cxn ang="0">
                <a:pos x="connsiteX1" y="connsiteY1"/>
              </a:cxn>
              <a:cxn ang="0">
                <a:pos x="connsiteX2" y="connsiteY2"/>
              </a:cxn>
              <a:cxn ang="0">
                <a:pos x="connsiteX3" y="connsiteY3"/>
              </a:cxn>
            </a:cxnLst>
            <a:rect l="l" t="t" r="r" b="b"/>
            <a:pathLst>
              <a:path w="1972872" h="1768038">
                <a:moveTo>
                  <a:pt x="0" y="0"/>
                </a:moveTo>
                <a:lnTo>
                  <a:pt x="1972872" y="0"/>
                </a:lnTo>
                <a:lnTo>
                  <a:pt x="1972872" y="1768038"/>
                </a:lnTo>
                <a:lnTo>
                  <a:pt x="0" y="1768038"/>
                </a:lnTo>
                <a:close/>
              </a:path>
            </a:pathLst>
          </a:custGeom>
        </p:spPr>
        <p:txBody>
          <a:bodyPr anchor="ctr"/>
          <a:lstStyle>
            <a:lvl1pPr marL="0" indent="0" algn="ctr">
              <a:buNone/>
              <a:defRPr sz="1600">
                <a:latin typeface="Cambria" panose="02040503050406030204" pitchFamily="18" charset="0"/>
                <a:ea typeface="Cambria" panose="02040503050406030204" pitchFamily="18" charset="0"/>
              </a:defRPr>
            </a:lvl1pPr>
          </a:lstStyle>
          <a:p>
            <a:endParaRPr lang="en-US"/>
          </a:p>
        </p:txBody>
      </p:sp>
      <p:sp>
        <p:nvSpPr>
          <p:cNvPr id="9" name="Picture Placeholder 12">
            <a:extLst>
              <a:ext uri="{FF2B5EF4-FFF2-40B4-BE49-F238E27FC236}">
                <a16:creationId xmlns:a16="http://schemas.microsoft.com/office/drawing/2014/main" id="{E656BF58-AC7C-6D8E-D647-9C296A15917F}"/>
              </a:ext>
            </a:extLst>
          </p:cNvPr>
          <p:cNvSpPr>
            <a:spLocks noGrp="1"/>
          </p:cNvSpPr>
          <p:nvPr>
            <p:ph type="pic" sz="quarter" idx="21"/>
          </p:nvPr>
        </p:nvSpPr>
        <p:spPr>
          <a:xfrm>
            <a:off x="7250452" y="2057628"/>
            <a:ext cx="1972872" cy="1768038"/>
          </a:xfrm>
          <a:custGeom>
            <a:avLst/>
            <a:gdLst>
              <a:gd name="connsiteX0" fmla="*/ 0 w 1972872"/>
              <a:gd name="connsiteY0" fmla="*/ 0 h 1768038"/>
              <a:gd name="connsiteX1" fmla="*/ 1972872 w 1972872"/>
              <a:gd name="connsiteY1" fmla="*/ 0 h 1768038"/>
              <a:gd name="connsiteX2" fmla="*/ 1972872 w 1972872"/>
              <a:gd name="connsiteY2" fmla="*/ 1768038 h 1768038"/>
              <a:gd name="connsiteX3" fmla="*/ 0 w 1972872"/>
              <a:gd name="connsiteY3" fmla="*/ 1768038 h 1768038"/>
            </a:gdLst>
            <a:ahLst/>
            <a:cxnLst>
              <a:cxn ang="0">
                <a:pos x="connsiteX0" y="connsiteY0"/>
              </a:cxn>
              <a:cxn ang="0">
                <a:pos x="connsiteX1" y="connsiteY1"/>
              </a:cxn>
              <a:cxn ang="0">
                <a:pos x="connsiteX2" y="connsiteY2"/>
              </a:cxn>
              <a:cxn ang="0">
                <a:pos x="connsiteX3" y="connsiteY3"/>
              </a:cxn>
            </a:cxnLst>
            <a:rect l="l" t="t" r="r" b="b"/>
            <a:pathLst>
              <a:path w="1972872" h="1768038">
                <a:moveTo>
                  <a:pt x="0" y="0"/>
                </a:moveTo>
                <a:lnTo>
                  <a:pt x="1972872" y="0"/>
                </a:lnTo>
                <a:lnTo>
                  <a:pt x="1972872" y="1768038"/>
                </a:lnTo>
                <a:lnTo>
                  <a:pt x="0" y="1768038"/>
                </a:lnTo>
                <a:close/>
              </a:path>
            </a:pathLst>
          </a:custGeom>
        </p:spPr>
        <p:txBody>
          <a:bodyPr anchor="ctr"/>
          <a:lstStyle>
            <a:lvl1pPr marL="0" indent="0" algn="ctr">
              <a:buNone/>
              <a:defRPr sz="1600">
                <a:latin typeface="Cambria" panose="02040503050406030204" pitchFamily="18" charset="0"/>
                <a:ea typeface="Cambria" panose="02040503050406030204" pitchFamily="18" charset="0"/>
              </a:defRPr>
            </a:lvl1pPr>
          </a:lstStyle>
          <a:p>
            <a:endParaRPr lang="en-US"/>
          </a:p>
        </p:txBody>
      </p:sp>
      <p:grpSp>
        <p:nvGrpSpPr>
          <p:cNvPr id="10" name="Group 9">
            <a:extLst>
              <a:ext uri="{FF2B5EF4-FFF2-40B4-BE49-F238E27FC236}">
                <a16:creationId xmlns:a16="http://schemas.microsoft.com/office/drawing/2014/main" id="{68FB1AFB-5852-B9F3-FBA4-D45435B69488}"/>
              </a:ext>
            </a:extLst>
          </p:cNvPr>
          <p:cNvGrpSpPr/>
          <p:nvPr userDrawn="1"/>
        </p:nvGrpSpPr>
        <p:grpSpPr>
          <a:xfrm>
            <a:off x="5780684" y="977097"/>
            <a:ext cx="630633" cy="104652"/>
            <a:chOff x="5780684" y="809580"/>
            <a:chExt cx="630633" cy="104652"/>
          </a:xfrm>
          <a:solidFill>
            <a:schemeClr val="accent1"/>
          </a:solidFill>
        </p:grpSpPr>
        <p:sp>
          <p:nvSpPr>
            <p:cNvPr id="11" name="Oval 10">
              <a:extLst>
                <a:ext uri="{FF2B5EF4-FFF2-40B4-BE49-F238E27FC236}">
                  <a16:creationId xmlns:a16="http://schemas.microsoft.com/office/drawing/2014/main" id="{F5FDDCEC-F9F8-0739-CDD4-796D49E81101}"/>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3C4B7039-5499-D2C9-31D1-AA02A0E95F9D}"/>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86117AFC-A015-523E-5647-888D2945CE8B}"/>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C140E4F1-6EAA-5E77-BBDA-700264BD0DB5}"/>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5" name="Oval 14">
              <a:extLst>
                <a:ext uri="{FF2B5EF4-FFF2-40B4-BE49-F238E27FC236}">
                  <a16:creationId xmlns:a16="http://schemas.microsoft.com/office/drawing/2014/main" id="{746FB6C7-82B7-8E3A-C5FC-39AA8DB1EA53}"/>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D321C89E-C537-5874-B6D1-30E3947B939F}"/>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2E3FC248-0958-37EC-E589-22377F76C58E}"/>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8" name="Text Placeholder 16">
            <a:extLst>
              <a:ext uri="{FF2B5EF4-FFF2-40B4-BE49-F238E27FC236}">
                <a16:creationId xmlns:a16="http://schemas.microsoft.com/office/drawing/2014/main" id="{EB113838-C0E1-CCF6-1782-9FCA1B2182FC}"/>
              </a:ext>
            </a:extLst>
          </p:cNvPr>
          <p:cNvSpPr>
            <a:spLocks noGrp="1"/>
          </p:cNvSpPr>
          <p:nvPr>
            <p:ph type="body" sz="quarter" idx="11" hasCustomPrompt="1"/>
          </p:nvPr>
        </p:nvSpPr>
        <p:spPr>
          <a:xfrm>
            <a:off x="2457450" y="533807"/>
            <a:ext cx="7277100" cy="443290"/>
          </a:xfrm>
          <a:prstGeom prst="rect">
            <a:avLst/>
          </a:prstGeom>
        </p:spPr>
        <p:txBody>
          <a:bodyPr/>
          <a:lstStyle>
            <a:lvl1pPr marL="0" indent="0" algn="ctr">
              <a:buNone/>
              <a:defRPr sz="2400" b="1" cap="small" baseline="0">
                <a:solidFill>
                  <a:schemeClr val="accent2"/>
                </a:solidFill>
                <a:latin typeface="Cambria" panose="02040503050406030204" pitchFamily="18" charset="0"/>
                <a:ea typeface="Cambria" panose="02040503050406030204" pitchFamily="18"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64684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_templa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A50E45B-2B73-C54A-7753-C5DEDCC988C7}"/>
              </a:ext>
            </a:extLst>
          </p:cNvPr>
          <p:cNvGrpSpPr/>
          <p:nvPr userDrawn="1"/>
        </p:nvGrpSpPr>
        <p:grpSpPr>
          <a:xfrm>
            <a:off x="5780684" y="977097"/>
            <a:ext cx="630633" cy="104652"/>
            <a:chOff x="5780684" y="809580"/>
            <a:chExt cx="630633" cy="104652"/>
          </a:xfrm>
          <a:solidFill>
            <a:schemeClr val="accent1"/>
          </a:solidFill>
        </p:grpSpPr>
        <p:sp>
          <p:nvSpPr>
            <p:cNvPr id="10" name="Oval 9">
              <a:extLst>
                <a:ext uri="{FF2B5EF4-FFF2-40B4-BE49-F238E27FC236}">
                  <a16:creationId xmlns:a16="http://schemas.microsoft.com/office/drawing/2014/main" id="{4696F098-DCC2-7B91-7FBB-DF70923A73BC}"/>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DE398CC8-A7CD-1A8F-5C82-FC25631F3D55}"/>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F84B664C-B29A-6351-B170-5C182965F33A}"/>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C07F1D16-5EEE-43F9-12C8-1D0AA8F1E0F9}"/>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A97D71D4-B81B-19E8-C0AB-FA7AAFB73770}"/>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5" name="Oval 14">
              <a:extLst>
                <a:ext uri="{FF2B5EF4-FFF2-40B4-BE49-F238E27FC236}">
                  <a16:creationId xmlns:a16="http://schemas.microsoft.com/office/drawing/2014/main" id="{92C81565-B76E-8FE7-50B1-47D67C815687}"/>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B63D58A4-9F90-B521-D884-78820955985C}"/>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7" name="Oval 16">
            <a:extLst>
              <a:ext uri="{FF2B5EF4-FFF2-40B4-BE49-F238E27FC236}">
                <a16:creationId xmlns:a16="http://schemas.microsoft.com/office/drawing/2014/main" id="{820AEC5F-10CE-0E19-07CA-3C31720FECF5}"/>
              </a:ext>
            </a:extLst>
          </p:cNvPr>
          <p:cNvSpPr/>
          <p:nvPr userDrawn="1"/>
        </p:nvSpPr>
        <p:spPr>
          <a:xfrm>
            <a:off x="1897093" y="1421435"/>
            <a:ext cx="1539240" cy="153924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PK"/>
          </a:p>
        </p:txBody>
      </p:sp>
      <p:sp>
        <p:nvSpPr>
          <p:cNvPr id="20" name="Oval 19">
            <a:extLst>
              <a:ext uri="{FF2B5EF4-FFF2-40B4-BE49-F238E27FC236}">
                <a16:creationId xmlns:a16="http://schemas.microsoft.com/office/drawing/2014/main" id="{3233B957-C3B1-F96B-CC5A-A27EAE17ADB3}"/>
              </a:ext>
            </a:extLst>
          </p:cNvPr>
          <p:cNvSpPr/>
          <p:nvPr userDrawn="1"/>
        </p:nvSpPr>
        <p:spPr>
          <a:xfrm>
            <a:off x="5326380" y="1421435"/>
            <a:ext cx="1539240" cy="153924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PK"/>
          </a:p>
        </p:txBody>
      </p:sp>
      <p:sp>
        <p:nvSpPr>
          <p:cNvPr id="23" name="Oval 22">
            <a:extLst>
              <a:ext uri="{FF2B5EF4-FFF2-40B4-BE49-F238E27FC236}">
                <a16:creationId xmlns:a16="http://schemas.microsoft.com/office/drawing/2014/main" id="{1AD46CD5-F9A1-B887-B8EA-86C6C10B7786}"/>
              </a:ext>
            </a:extLst>
          </p:cNvPr>
          <p:cNvSpPr/>
          <p:nvPr userDrawn="1"/>
        </p:nvSpPr>
        <p:spPr>
          <a:xfrm>
            <a:off x="8755667" y="1421435"/>
            <a:ext cx="1539240" cy="153924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PK"/>
          </a:p>
        </p:txBody>
      </p:sp>
      <p:sp>
        <p:nvSpPr>
          <p:cNvPr id="26" name="Oval 25">
            <a:extLst>
              <a:ext uri="{FF2B5EF4-FFF2-40B4-BE49-F238E27FC236}">
                <a16:creationId xmlns:a16="http://schemas.microsoft.com/office/drawing/2014/main" id="{5705929B-9D0D-CA96-9FA4-4F0083FAEBF8}"/>
              </a:ext>
            </a:extLst>
          </p:cNvPr>
          <p:cNvSpPr/>
          <p:nvPr userDrawn="1"/>
        </p:nvSpPr>
        <p:spPr>
          <a:xfrm>
            <a:off x="1897093" y="3803323"/>
            <a:ext cx="1539240" cy="153924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PK"/>
          </a:p>
        </p:txBody>
      </p:sp>
      <p:sp>
        <p:nvSpPr>
          <p:cNvPr id="29" name="Oval 28">
            <a:extLst>
              <a:ext uri="{FF2B5EF4-FFF2-40B4-BE49-F238E27FC236}">
                <a16:creationId xmlns:a16="http://schemas.microsoft.com/office/drawing/2014/main" id="{14424662-0523-B810-4B50-A9773C3F6A15}"/>
              </a:ext>
            </a:extLst>
          </p:cNvPr>
          <p:cNvSpPr/>
          <p:nvPr userDrawn="1"/>
        </p:nvSpPr>
        <p:spPr>
          <a:xfrm>
            <a:off x="5326380" y="3803323"/>
            <a:ext cx="1539240" cy="153924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PK"/>
          </a:p>
        </p:txBody>
      </p:sp>
      <p:sp>
        <p:nvSpPr>
          <p:cNvPr id="32" name="Oval 31">
            <a:extLst>
              <a:ext uri="{FF2B5EF4-FFF2-40B4-BE49-F238E27FC236}">
                <a16:creationId xmlns:a16="http://schemas.microsoft.com/office/drawing/2014/main" id="{913BF738-6170-8C64-31DE-226B1EA3E6FD}"/>
              </a:ext>
            </a:extLst>
          </p:cNvPr>
          <p:cNvSpPr/>
          <p:nvPr userDrawn="1"/>
        </p:nvSpPr>
        <p:spPr>
          <a:xfrm>
            <a:off x="8755667" y="3803323"/>
            <a:ext cx="1539240" cy="153924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PK"/>
          </a:p>
        </p:txBody>
      </p:sp>
      <p:sp>
        <p:nvSpPr>
          <p:cNvPr id="42" name="Freeform 16">
            <a:extLst>
              <a:ext uri="{FF2B5EF4-FFF2-40B4-BE49-F238E27FC236}">
                <a16:creationId xmlns:a16="http://schemas.microsoft.com/office/drawing/2014/main" id="{DE9B4920-964B-8097-C501-446855E17EC8}"/>
              </a:ext>
            </a:extLst>
          </p:cNvPr>
          <p:cNvSpPr>
            <a:spLocks noGrp="1"/>
          </p:cNvSpPr>
          <p:nvPr>
            <p:ph type="pic" sz="quarter" idx="10"/>
          </p:nvPr>
        </p:nvSpPr>
        <p:spPr>
          <a:xfrm>
            <a:off x="1938578" y="1471613"/>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43" name="Freeform 17">
            <a:extLst>
              <a:ext uri="{FF2B5EF4-FFF2-40B4-BE49-F238E27FC236}">
                <a16:creationId xmlns:a16="http://schemas.microsoft.com/office/drawing/2014/main" id="{2E7CA44C-62E2-544B-93D8-8A9AA07A1F8D}"/>
              </a:ext>
            </a:extLst>
          </p:cNvPr>
          <p:cNvSpPr>
            <a:spLocks noGrp="1"/>
          </p:cNvSpPr>
          <p:nvPr>
            <p:ph type="pic" sz="quarter" idx="11"/>
          </p:nvPr>
        </p:nvSpPr>
        <p:spPr>
          <a:xfrm>
            <a:off x="5377102" y="1472157"/>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dirty="0"/>
          </a:p>
        </p:txBody>
      </p:sp>
      <p:sp>
        <p:nvSpPr>
          <p:cNvPr id="44" name="Freeform 18">
            <a:extLst>
              <a:ext uri="{FF2B5EF4-FFF2-40B4-BE49-F238E27FC236}">
                <a16:creationId xmlns:a16="http://schemas.microsoft.com/office/drawing/2014/main" id="{CD85350D-50FD-8E0B-9792-E80D928D417C}"/>
              </a:ext>
            </a:extLst>
          </p:cNvPr>
          <p:cNvSpPr>
            <a:spLocks noGrp="1"/>
          </p:cNvSpPr>
          <p:nvPr>
            <p:ph type="pic" sz="quarter" idx="12"/>
          </p:nvPr>
        </p:nvSpPr>
        <p:spPr>
          <a:xfrm>
            <a:off x="8806389" y="1472157"/>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45" name="Freeform 19">
            <a:extLst>
              <a:ext uri="{FF2B5EF4-FFF2-40B4-BE49-F238E27FC236}">
                <a16:creationId xmlns:a16="http://schemas.microsoft.com/office/drawing/2014/main" id="{26F8DF22-5F79-3206-E835-C24F4F506C2A}"/>
              </a:ext>
            </a:extLst>
          </p:cNvPr>
          <p:cNvSpPr>
            <a:spLocks noGrp="1"/>
          </p:cNvSpPr>
          <p:nvPr>
            <p:ph type="pic" sz="quarter" idx="13"/>
          </p:nvPr>
        </p:nvSpPr>
        <p:spPr>
          <a:xfrm>
            <a:off x="1947815" y="3854045"/>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46" name="Freeform 15">
            <a:extLst>
              <a:ext uri="{FF2B5EF4-FFF2-40B4-BE49-F238E27FC236}">
                <a16:creationId xmlns:a16="http://schemas.microsoft.com/office/drawing/2014/main" id="{6EDAD280-7E80-1AE4-CC3C-49DAC2B09B11}"/>
              </a:ext>
            </a:extLst>
          </p:cNvPr>
          <p:cNvSpPr>
            <a:spLocks noGrp="1"/>
          </p:cNvSpPr>
          <p:nvPr>
            <p:ph type="pic" sz="quarter" idx="14"/>
          </p:nvPr>
        </p:nvSpPr>
        <p:spPr>
          <a:xfrm>
            <a:off x="5377102" y="3854045"/>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47" name="Freeform 20">
            <a:extLst>
              <a:ext uri="{FF2B5EF4-FFF2-40B4-BE49-F238E27FC236}">
                <a16:creationId xmlns:a16="http://schemas.microsoft.com/office/drawing/2014/main" id="{B5726BA5-34D4-1681-46F1-ED861B1B3918}"/>
              </a:ext>
            </a:extLst>
          </p:cNvPr>
          <p:cNvSpPr>
            <a:spLocks noGrp="1"/>
          </p:cNvSpPr>
          <p:nvPr>
            <p:ph type="pic" sz="quarter" idx="15"/>
          </p:nvPr>
        </p:nvSpPr>
        <p:spPr>
          <a:xfrm>
            <a:off x="8806389" y="3854045"/>
            <a:ext cx="1437796" cy="1437796"/>
          </a:xfrm>
          <a:custGeom>
            <a:avLst/>
            <a:gdLst>
              <a:gd name="connsiteX0" fmla="*/ 558475 w 1116950"/>
              <a:gd name="connsiteY0" fmla="*/ 0 h 1116950"/>
              <a:gd name="connsiteX1" fmla="*/ 1116950 w 1116950"/>
              <a:gd name="connsiteY1" fmla="*/ 558475 h 1116950"/>
              <a:gd name="connsiteX2" fmla="*/ 558475 w 1116950"/>
              <a:gd name="connsiteY2" fmla="*/ 1116950 h 1116950"/>
              <a:gd name="connsiteX3" fmla="*/ 0 w 1116950"/>
              <a:gd name="connsiteY3" fmla="*/ 558475 h 1116950"/>
              <a:gd name="connsiteX4" fmla="*/ 558475 w 1116950"/>
              <a:gd name="connsiteY4" fmla="*/ 0 h 111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50" h="1116950">
                <a:moveTo>
                  <a:pt x="558475" y="0"/>
                </a:moveTo>
                <a:cubicBezTo>
                  <a:pt x="866912" y="0"/>
                  <a:pt x="1116950" y="250038"/>
                  <a:pt x="1116950" y="558475"/>
                </a:cubicBezTo>
                <a:cubicBezTo>
                  <a:pt x="1116950" y="866912"/>
                  <a:pt x="866912" y="1116950"/>
                  <a:pt x="558475" y="1116950"/>
                </a:cubicBezTo>
                <a:cubicBezTo>
                  <a:pt x="250038" y="1116950"/>
                  <a:pt x="0" y="866912"/>
                  <a:pt x="0" y="558475"/>
                </a:cubicBezTo>
                <a:cubicBezTo>
                  <a:pt x="0" y="250038"/>
                  <a:pt x="250038" y="0"/>
                  <a:pt x="558475" y="0"/>
                </a:cubicBezTo>
                <a:close/>
              </a:path>
            </a:pathLst>
          </a:custGeom>
        </p:spPr>
        <p:txBody>
          <a:bodyPr wrap="square" anchor="ctr">
            <a:noAutofit/>
          </a:bodyPr>
          <a:lstStyle>
            <a:lvl1pPr marL="0" indent="0" algn="ctr">
              <a:buNone/>
              <a:defRPr sz="1200">
                <a:latin typeface="Cambria" panose="02040503050406030204" pitchFamily="18" charset="0"/>
                <a:ea typeface="Cambria" panose="02040503050406030204" pitchFamily="18" charset="0"/>
              </a:defRPr>
            </a:lvl1pPr>
          </a:lstStyle>
          <a:p>
            <a:endParaRPr lang="en-PK"/>
          </a:p>
        </p:txBody>
      </p:sp>
      <p:sp>
        <p:nvSpPr>
          <p:cNvPr id="49" name="Text Placeholder 48">
            <a:extLst>
              <a:ext uri="{FF2B5EF4-FFF2-40B4-BE49-F238E27FC236}">
                <a16:creationId xmlns:a16="http://schemas.microsoft.com/office/drawing/2014/main" id="{A89FAB90-377F-95A7-1B92-EF7BEEA4C578}"/>
              </a:ext>
            </a:extLst>
          </p:cNvPr>
          <p:cNvSpPr>
            <a:spLocks noGrp="1"/>
          </p:cNvSpPr>
          <p:nvPr>
            <p:ph type="body" sz="quarter" idx="16" hasCustomPrompt="1"/>
          </p:nvPr>
        </p:nvSpPr>
        <p:spPr>
          <a:xfrm>
            <a:off x="1677152" y="3018654"/>
            <a:ext cx="1979122" cy="306926"/>
          </a:xfrm>
          <a:prstGeom prst="rect">
            <a:avLst/>
          </a:prstGeom>
        </p:spPr>
        <p:txBody>
          <a:bodyPr anchor="ctr"/>
          <a:lstStyle>
            <a:lvl1pPr marL="0" indent="0" algn="ctr">
              <a:buNone/>
              <a:defRPr sz="1400" b="1" cap="small" baseline="0">
                <a:solidFill>
                  <a:srgbClr val="A11000"/>
                </a:solidFill>
                <a:latin typeface="Cambria" panose="02040503050406030204" pitchFamily="18" charset="0"/>
                <a:ea typeface="Cambria" panose="02040503050406030204" pitchFamily="18" charset="0"/>
              </a:defRPr>
            </a:lvl1pPr>
          </a:lstStyle>
          <a:p>
            <a:pPr lvl="0"/>
            <a:r>
              <a:rPr lang="en-US" dirty="0"/>
              <a:t>Click to edit name</a:t>
            </a:r>
          </a:p>
        </p:txBody>
      </p:sp>
      <p:sp>
        <p:nvSpPr>
          <p:cNvPr id="51" name="Text Placeholder 50">
            <a:extLst>
              <a:ext uri="{FF2B5EF4-FFF2-40B4-BE49-F238E27FC236}">
                <a16:creationId xmlns:a16="http://schemas.microsoft.com/office/drawing/2014/main" id="{D6C3C0F0-091B-5CEF-CA34-43D1A6D50827}"/>
              </a:ext>
            </a:extLst>
          </p:cNvPr>
          <p:cNvSpPr>
            <a:spLocks noGrp="1"/>
          </p:cNvSpPr>
          <p:nvPr>
            <p:ph type="body" sz="quarter" idx="17" hasCustomPrompt="1"/>
          </p:nvPr>
        </p:nvSpPr>
        <p:spPr>
          <a:xfrm>
            <a:off x="1447022" y="3267792"/>
            <a:ext cx="2439381" cy="322416"/>
          </a:xfrm>
          <a:prstGeom prst="rect">
            <a:avLst/>
          </a:prstGeom>
        </p:spPr>
        <p:txBody>
          <a:bodyPr anchor="ctr"/>
          <a:lstStyle>
            <a:lvl1pPr marL="0" indent="0" algn="ctr">
              <a:buNone/>
              <a:defRPr sz="1400">
                <a:latin typeface="Cambria" panose="02040503050406030204" pitchFamily="18" charset="0"/>
                <a:ea typeface="Cambria" panose="02040503050406030204" pitchFamily="18" charset="0"/>
              </a:defRPr>
            </a:lvl1pPr>
          </a:lstStyle>
          <a:p>
            <a:pPr lvl="0"/>
            <a:r>
              <a:rPr lang="en-US" dirty="0"/>
              <a:t>Click to edit title</a:t>
            </a:r>
          </a:p>
        </p:txBody>
      </p:sp>
      <p:sp>
        <p:nvSpPr>
          <p:cNvPr id="52" name="Text Placeholder 48">
            <a:extLst>
              <a:ext uri="{FF2B5EF4-FFF2-40B4-BE49-F238E27FC236}">
                <a16:creationId xmlns:a16="http://schemas.microsoft.com/office/drawing/2014/main" id="{86DED6C5-0F52-BAC3-FADB-EB9B0F229819}"/>
              </a:ext>
            </a:extLst>
          </p:cNvPr>
          <p:cNvSpPr>
            <a:spLocks noGrp="1"/>
          </p:cNvSpPr>
          <p:nvPr>
            <p:ph type="body" sz="quarter" idx="18" hasCustomPrompt="1"/>
          </p:nvPr>
        </p:nvSpPr>
        <p:spPr>
          <a:xfrm>
            <a:off x="5155890" y="3018654"/>
            <a:ext cx="1979122" cy="306926"/>
          </a:xfrm>
          <a:prstGeom prst="rect">
            <a:avLst/>
          </a:prstGeom>
        </p:spPr>
        <p:txBody>
          <a:bodyPr anchor="ctr"/>
          <a:lstStyle>
            <a:lvl1pPr marL="0" indent="0" algn="ctr">
              <a:buNone/>
              <a:defRPr sz="1400" b="1" cap="small" baseline="0">
                <a:solidFill>
                  <a:srgbClr val="A11000"/>
                </a:solidFill>
                <a:latin typeface="Cambria" panose="02040503050406030204" pitchFamily="18" charset="0"/>
                <a:ea typeface="Cambria" panose="02040503050406030204" pitchFamily="18" charset="0"/>
              </a:defRPr>
            </a:lvl1pPr>
          </a:lstStyle>
          <a:p>
            <a:pPr lvl="0"/>
            <a:r>
              <a:rPr lang="en-US" dirty="0"/>
              <a:t>Click to edit name</a:t>
            </a:r>
          </a:p>
        </p:txBody>
      </p:sp>
      <p:sp>
        <p:nvSpPr>
          <p:cNvPr id="53" name="Text Placeholder 50">
            <a:extLst>
              <a:ext uri="{FF2B5EF4-FFF2-40B4-BE49-F238E27FC236}">
                <a16:creationId xmlns:a16="http://schemas.microsoft.com/office/drawing/2014/main" id="{AC5FE4A0-2C66-86F4-86C8-3469B8DA267A}"/>
              </a:ext>
            </a:extLst>
          </p:cNvPr>
          <p:cNvSpPr>
            <a:spLocks noGrp="1"/>
          </p:cNvSpPr>
          <p:nvPr>
            <p:ph type="body" sz="quarter" idx="19" hasCustomPrompt="1"/>
          </p:nvPr>
        </p:nvSpPr>
        <p:spPr>
          <a:xfrm>
            <a:off x="4925760" y="3267792"/>
            <a:ext cx="2439381" cy="322416"/>
          </a:xfrm>
          <a:prstGeom prst="rect">
            <a:avLst/>
          </a:prstGeom>
        </p:spPr>
        <p:txBody>
          <a:bodyPr anchor="ctr"/>
          <a:lstStyle>
            <a:lvl1pPr marL="0" indent="0" algn="ctr">
              <a:buNone/>
              <a:defRPr sz="1400">
                <a:latin typeface="Cambria" panose="02040503050406030204" pitchFamily="18" charset="0"/>
                <a:ea typeface="Cambria" panose="02040503050406030204" pitchFamily="18" charset="0"/>
              </a:defRPr>
            </a:lvl1pPr>
          </a:lstStyle>
          <a:p>
            <a:pPr lvl="0"/>
            <a:r>
              <a:rPr lang="en-US" dirty="0"/>
              <a:t>Click to edit title</a:t>
            </a:r>
          </a:p>
        </p:txBody>
      </p:sp>
      <p:sp>
        <p:nvSpPr>
          <p:cNvPr id="54" name="Text Placeholder 48">
            <a:extLst>
              <a:ext uri="{FF2B5EF4-FFF2-40B4-BE49-F238E27FC236}">
                <a16:creationId xmlns:a16="http://schemas.microsoft.com/office/drawing/2014/main" id="{F1A4CE2F-EA6E-E3F2-5160-F0FD068C4AAE}"/>
              </a:ext>
            </a:extLst>
          </p:cNvPr>
          <p:cNvSpPr>
            <a:spLocks noGrp="1"/>
          </p:cNvSpPr>
          <p:nvPr>
            <p:ph type="body" sz="quarter" idx="20" hasCustomPrompt="1"/>
          </p:nvPr>
        </p:nvSpPr>
        <p:spPr>
          <a:xfrm>
            <a:off x="8585177" y="3018654"/>
            <a:ext cx="1979122" cy="306926"/>
          </a:xfrm>
          <a:prstGeom prst="rect">
            <a:avLst/>
          </a:prstGeom>
        </p:spPr>
        <p:txBody>
          <a:bodyPr anchor="ctr"/>
          <a:lstStyle>
            <a:lvl1pPr marL="0" indent="0" algn="ctr">
              <a:buNone/>
              <a:defRPr sz="1400" b="1" cap="small" baseline="0">
                <a:solidFill>
                  <a:srgbClr val="A11000"/>
                </a:solidFill>
                <a:latin typeface="Cambria" panose="02040503050406030204" pitchFamily="18" charset="0"/>
                <a:ea typeface="Cambria" panose="02040503050406030204" pitchFamily="18" charset="0"/>
              </a:defRPr>
            </a:lvl1pPr>
          </a:lstStyle>
          <a:p>
            <a:pPr lvl="0"/>
            <a:r>
              <a:rPr lang="en-US" dirty="0"/>
              <a:t>Click to edit name</a:t>
            </a:r>
          </a:p>
        </p:txBody>
      </p:sp>
      <p:sp>
        <p:nvSpPr>
          <p:cNvPr id="55" name="Text Placeholder 50">
            <a:extLst>
              <a:ext uri="{FF2B5EF4-FFF2-40B4-BE49-F238E27FC236}">
                <a16:creationId xmlns:a16="http://schemas.microsoft.com/office/drawing/2014/main" id="{769654B8-E19D-2194-E507-04683046768C}"/>
              </a:ext>
            </a:extLst>
          </p:cNvPr>
          <p:cNvSpPr>
            <a:spLocks noGrp="1"/>
          </p:cNvSpPr>
          <p:nvPr>
            <p:ph type="body" sz="quarter" idx="21" hasCustomPrompt="1"/>
          </p:nvPr>
        </p:nvSpPr>
        <p:spPr>
          <a:xfrm>
            <a:off x="8355047" y="3267792"/>
            <a:ext cx="2439381" cy="322416"/>
          </a:xfrm>
          <a:prstGeom prst="rect">
            <a:avLst/>
          </a:prstGeom>
        </p:spPr>
        <p:txBody>
          <a:bodyPr anchor="ctr"/>
          <a:lstStyle>
            <a:lvl1pPr marL="0" indent="0" algn="ctr">
              <a:buNone/>
              <a:defRPr sz="1400">
                <a:latin typeface="Cambria" panose="02040503050406030204" pitchFamily="18" charset="0"/>
                <a:ea typeface="Cambria" panose="02040503050406030204" pitchFamily="18" charset="0"/>
              </a:defRPr>
            </a:lvl1pPr>
          </a:lstStyle>
          <a:p>
            <a:pPr lvl="0"/>
            <a:r>
              <a:rPr lang="en-US" dirty="0"/>
              <a:t>Click to edit title</a:t>
            </a:r>
          </a:p>
        </p:txBody>
      </p:sp>
      <p:sp>
        <p:nvSpPr>
          <p:cNvPr id="56" name="Text Placeholder 48">
            <a:extLst>
              <a:ext uri="{FF2B5EF4-FFF2-40B4-BE49-F238E27FC236}">
                <a16:creationId xmlns:a16="http://schemas.microsoft.com/office/drawing/2014/main" id="{284FE865-3EFB-5C2B-4C2E-A72A9F2A3A16}"/>
              </a:ext>
            </a:extLst>
          </p:cNvPr>
          <p:cNvSpPr>
            <a:spLocks noGrp="1"/>
          </p:cNvSpPr>
          <p:nvPr>
            <p:ph type="body" sz="quarter" idx="22" hasCustomPrompt="1"/>
          </p:nvPr>
        </p:nvSpPr>
        <p:spPr>
          <a:xfrm>
            <a:off x="1660433" y="5399106"/>
            <a:ext cx="1979122" cy="306926"/>
          </a:xfrm>
          <a:prstGeom prst="rect">
            <a:avLst/>
          </a:prstGeom>
        </p:spPr>
        <p:txBody>
          <a:bodyPr anchor="ctr"/>
          <a:lstStyle>
            <a:lvl1pPr marL="0" indent="0" algn="ctr">
              <a:buNone/>
              <a:defRPr sz="1400" b="1" cap="small" baseline="0">
                <a:solidFill>
                  <a:srgbClr val="A11000"/>
                </a:solidFill>
                <a:latin typeface="Cambria" panose="02040503050406030204" pitchFamily="18" charset="0"/>
                <a:ea typeface="Cambria" panose="02040503050406030204" pitchFamily="18" charset="0"/>
              </a:defRPr>
            </a:lvl1pPr>
          </a:lstStyle>
          <a:p>
            <a:pPr lvl="0"/>
            <a:r>
              <a:rPr lang="en-US" dirty="0"/>
              <a:t>Click to edit name</a:t>
            </a:r>
          </a:p>
        </p:txBody>
      </p:sp>
      <p:sp>
        <p:nvSpPr>
          <p:cNvPr id="57" name="Text Placeholder 50">
            <a:extLst>
              <a:ext uri="{FF2B5EF4-FFF2-40B4-BE49-F238E27FC236}">
                <a16:creationId xmlns:a16="http://schemas.microsoft.com/office/drawing/2014/main" id="{F9390019-1942-B95C-EBE4-986EA6EB3D95}"/>
              </a:ext>
            </a:extLst>
          </p:cNvPr>
          <p:cNvSpPr>
            <a:spLocks noGrp="1"/>
          </p:cNvSpPr>
          <p:nvPr>
            <p:ph type="body" sz="quarter" idx="23" hasCustomPrompt="1"/>
          </p:nvPr>
        </p:nvSpPr>
        <p:spPr>
          <a:xfrm>
            <a:off x="1430303" y="5648244"/>
            <a:ext cx="2439381" cy="322416"/>
          </a:xfrm>
          <a:prstGeom prst="rect">
            <a:avLst/>
          </a:prstGeom>
        </p:spPr>
        <p:txBody>
          <a:bodyPr anchor="ctr"/>
          <a:lstStyle>
            <a:lvl1pPr marL="0" indent="0" algn="ctr">
              <a:buNone/>
              <a:defRPr sz="1400">
                <a:latin typeface="Cambria" panose="02040503050406030204" pitchFamily="18" charset="0"/>
                <a:ea typeface="Cambria" panose="02040503050406030204" pitchFamily="18" charset="0"/>
              </a:defRPr>
            </a:lvl1pPr>
          </a:lstStyle>
          <a:p>
            <a:pPr lvl="0"/>
            <a:r>
              <a:rPr lang="en-US" dirty="0"/>
              <a:t>Click to edit title</a:t>
            </a:r>
          </a:p>
        </p:txBody>
      </p:sp>
      <p:sp>
        <p:nvSpPr>
          <p:cNvPr id="58" name="Text Placeholder 48">
            <a:extLst>
              <a:ext uri="{FF2B5EF4-FFF2-40B4-BE49-F238E27FC236}">
                <a16:creationId xmlns:a16="http://schemas.microsoft.com/office/drawing/2014/main" id="{E94A7352-2F38-DA06-C9AD-77FB7998273A}"/>
              </a:ext>
            </a:extLst>
          </p:cNvPr>
          <p:cNvSpPr>
            <a:spLocks noGrp="1"/>
          </p:cNvSpPr>
          <p:nvPr>
            <p:ph type="body" sz="quarter" idx="24" hasCustomPrompt="1"/>
          </p:nvPr>
        </p:nvSpPr>
        <p:spPr>
          <a:xfrm>
            <a:off x="5157768" y="5399106"/>
            <a:ext cx="1979122" cy="306926"/>
          </a:xfrm>
          <a:prstGeom prst="rect">
            <a:avLst/>
          </a:prstGeom>
        </p:spPr>
        <p:txBody>
          <a:bodyPr anchor="ctr"/>
          <a:lstStyle>
            <a:lvl1pPr marL="0" indent="0" algn="ctr">
              <a:buNone/>
              <a:defRPr sz="1400" b="1" cap="small" baseline="0">
                <a:solidFill>
                  <a:srgbClr val="A11000"/>
                </a:solidFill>
                <a:latin typeface="Cambria" panose="02040503050406030204" pitchFamily="18" charset="0"/>
                <a:ea typeface="Cambria" panose="02040503050406030204" pitchFamily="18" charset="0"/>
              </a:defRPr>
            </a:lvl1pPr>
          </a:lstStyle>
          <a:p>
            <a:pPr lvl="0"/>
            <a:r>
              <a:rPr lang="en-US" dirty="0"/>
              <a:t>Click to edit name</a:t>
            </a:r>
          </a:p>
        </p:txBody>
      </p:sp>
      <p:sp>
        <p:nvSpPr>
          <p:cNvPr id="59" name="Text Placeholder 50">
            <a:extLst>
              <a:ext uri="{FF2B5EF4-FFF2-40B4-BE49-F238E27FC236}">
                <a16:creationId xmlns:a16="http://schemas.microsoft.com/office/drawing/2014/main" id="{CA02AE1E-EF7F-C184-D1BF-0DEBEC329178}"/>
              </a:ext>
            </a:extLst>
          </p:cNvPr>
          <p:cNvSpPr>
            <a:spLocks noGrp="1"/>
          </p:cNvSpPr>
          <p:nvPr>
            <p:ph type="body" sz="quarter" idx="25" hasCustomPrompt="1"/>
          </p:nvPr>
        </p:nvSpPr>
        <p:spPr>
          <a:xfrm>
            <a:off x="4927638" y="5648244"/>
            <a:ext cx="2439381" cy="322416"/>
          </a:xfrm>
          <a:prstGeom prst="rect">
            <a:avLst/>
          </a:prstGeom>
        </p:spPr>
        <p:txBody>
          <a:bodyPr anchor="ctr"/>
          <a:lstStyle>
            <a:lvl1pPr marL="0" indent="0" algn="ctr">
              <a:buNone/>
              <a:defRPr sz="1400">
                <a:latin typeface="Cambria" panose="02040503050406030204" pitchFamily="18" charset="0"/>
                <a:ea typeface="Cambria" panose="02040503050406030204" pitchFamily="18" charset="0"/>
              </a:defRPr>
            </a:lvl1pPr>
          </a:lstStyle>
          <a:p>
            <a:pPr lvl="0"/>
            <a:r>
              <a:rPr lang="en-US" dirty="0"/>
              <a:t>Click to edit title</a:t>
            </a:r>
          </a:p>
        </p:txBody>
      </p:sp>
      <p:sp>
        <p:nvSpPr>
          <p:cNvPr id="60" name="Text Placeholder 48">
            <a:extLst>
              <a:ext uri="{FF2B5EF4-FFF2-40B4-BE49-F238E27FC236}">
                <a16:creationId xmlns:a16="http://schemas.microsoft.com/office/drawing/2014/main" id="{045D5165-BAD8-3AAD-C1B9-CC88AE575C2C}"/>
              </a:ext>
            </a:extLst>
          </p:cNvPr>
          <p:cNvSpPr>
            <a:spLocks noGrp="1"/>
          </p:cNvSpPr>
          <p:nvPr>
            <p:ph type="body" sz="quarter" idx="26" hasCustomPrompt="1"/>
          </p:nvPr>
        </p:nvSpPr>
        <p:spPr>
          <a:xfrm>
            <a:off x="8585177" y="5399106"/>
            <a:ext cx="1979122" cy="306926"/>
          </a:xfrm>
          <a:prstGeom prst="rect">
            <a:avLst/>
          </a:prstGeom>
        </p:spPr>
        <p:txBody>
          <a:bodyPr anchor="ctr"/>
          <a:lstStyle>
            <a:lvl1pPr marL="0" indent="0" algn="ctr">
              <a:buNone/>
              <a:defRPr sz="1400" b="1" cap="small" baseline="0">
                <a:solidFill>
                  <a:srgbClr val="A11000"/>
                </a:solidFill>
                <a:latin typeface="Cambria" panose="02040503050406030204" pitchFamily="18" charset="0"/>
                <a:ea typeface="Cambria" panose="02040503050406030204" pitchFamily="18" charset="0"/>
              </a:defRPr>
            </a:lvl1pPr>
          </a:lstStyle>
          <a:p>
            <a:pPr lvl="0"/>
            <a:r>
              <a:rPr lang="en-US" dirty="0"/>
              <a:t>Click to edit name</a:t>
            </a:r>
          </a:p>
        </p:txBody>
      </p:sp>
      <p:sp>
        <p:nvSpPr>
          <p:cNvPr id="61" name="Text Placeholder 50">
            <a:extLst>
              <a:ext uri="{FF2B5EF4-FFF2-40B4-BE49-F238E27FC236}">
                <a16:creationId xmlns:a16="http://schemas.microsoft.com/office/drawing/2014/main" id="{213C575B-76E1-9552-D061-76B0C266E7BD}"/>
              </a:ext>
            </a:extLst>
          </p:cNvPr>
          <p:cNvSpPr>
            <a:spLocks noGrp="1"/>
          </p:cNvSpPr>
          <p:nvPr>
            <p:ph type="body" sz="quarter" idx="27" hasCustomPrompt="1"/>
          </p:nvPr>
        </p:nvSpPr>
        <p:spPr>
          <a:xfrm>
            <a:off x="8355047" y="5648244"/>
            <a:ext cx="2439381" cy="322416"/>
          </a:xfrm>
          <a:prstGeom prst="rect">
            <a:avLst/>
          </a:prstGeom>
        </p:spPr>
        <p:txBody>
          <a:bodyPr anchor="ctr"/>
          <a:lstStyle>
            <a:lvl1pPr marL="0" indent="0" algn="ctr">
              <a:buNone/>
              <a:defRPr sz="1400">
                <a:latin typeface="Cambria" panose="02040503050406030204" pitchFamily="18" charset="0"/>
                <a:ea typeface="Cambria" panose="02040503050406030204" pitchFamily="18" charset="0"/>
              </a:defRPr>
            </a:lvl1pPr>
          </a:lstStyle>
          <a:p>
            <a:pPr lvl="0"/>
            <a:r>
              <a:rPr lang="en-US" dirty="0"/>
              <a:t>Click to edit title</a:t>
            </a:r>
          </a:p>
        </p:txBody>
      </p:sp>
      <p:sp>
        <p:nvSpPr>
          <p:cNvPr id="63" name="Text Placeholder 62">
            <a:extLst>
              <a:ext uri="{FF2B5EF4-FFF2-40B4-BE49-F238E27FC236}">
                <a16:creationId xmlns:a16="http://schemas.microsoft.com/office/drawing/2014/main" id="{5ACD1728-D546-EE72-5131-C2AC7E60FDC3}"/>
              </a:ext>
            </a:extLst>
          </p:cNvPr>
          <p:cNvSpPr>
            <a:spLocks noGrp="1"/>
          </p:cNvSpPr>
          <p:nvPr>
            <p:ph type="body" sz="quarter" idx="28" hasCustomPrompt="1"/>
          </p:nvPr>
        </p:nvSpPr>
        <p:spPr>
          <a:xfrm>
            <a:off x="3982889" y="449489"/>
            <a:ext cx="4226222" cy="563563"/>
          </a:xfrm>
          <a:prstGeom prst="rect">
            <a:avLst/>
          </a:prstGeom>
        </p:spPr>
        <p:txBody>
          <a:bodyPr anchor="ctr"/>
          <a:lstStyle>
            <a:lvl1pPr marL="0" indent="0" algn="ctr">
              <a:buNone/>
              <a:defRPr sz="2400" b="1" cap="small" baseline="0">
                <a:solidFill>
                  <a:srgbClr val="303030"/>
                </a:solidFill>
                <a:latin typeface="Cambria" panose="02040503050406030204" pitchFamily="18" charset="0"/>
                <a:ea typeface="Cambria" panose="02040503050406030204" pitchFamily="18" charset="0"/>
              </a:defRPr>
            </a:lvl1pPr>
            <a:lvl2pPr marL="457200" indent="0">
              <a:buNone/>
              <a:defRPr/>
            </a:lvl2pPr>
          </a:lstStyle>
          <a:p>
            <a:pPr lvl="0"/>
            <a:r>
              <a:rPr lang="en-US" dirty="0"/>
              <a:t>Your TRP Team</a:t>
            </a:r>
          </a:p>
        </p:txBody>
      </p:sp>
    </p:spTree>
    <p:extLst>
      <p:ext uri="{BB962C8B-B14F-4D97-AF65-F5344CB8AC3E}">
        <p14:creationId xmlns:p14="http://schemas.microsoft.com/office/powerpoint/2010/main" val="35676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6A5A84-41DE-6FC1-D609-2D0F347E14DC}"/>
              </a:ext>
            </a:extLst>
          </p:cNvPr>
          <p:cNvGrpSpPr/>
          <p:nvPr userDrawn="1"/>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35D6BB59-53CC-3226-FFC7-96B4129D1C15}"/>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C6B3DC63-2DE2-A5BD-7CA1-D19AD4E40533}"/>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39CA3112-3706-E71D-7DC1-D1E59BFE25E5}"/>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A05289F2-BD67-6209-7C62-23A08B86F82C}"/>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8C19450E-C7ED-3EE6-9179-558F97B5B6BF}"/>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E5696651-76CF-B4AC-58DA-8D376239E2EF}"/>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DCE91859-86E5-1C2B-582C-81B5A51FC9C7}"/>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1" name="Freeform: Shape 10">
            <a:extLst>
              <a:ext uri="{FF2B5EF4-FFF2-40B4-BE49-F238E27FC236}">
                <a16:creationId xmlns:a16="http://schemas.microsoft.com/office/drawing/2014/main" id="{1D385D65-50A9-FF96-443A-EED782B8142E}"/>
              </a:ext>
            </a:extLst>
          </p:cNvPr>
          <p:cNvSpPr/>
          <p:nvPr userDrawn="1"/>
        </p:nvSpPr>
        <p:spPr>
          <a:xfrm>
            <a:off x="931528" y="1617712"/>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12" name="Freeform: Shape 11">
            <a:extLst>
              <a:ext uri="{FF2B5EF4-FFF2-40B4-BE49-F238E27FC236}">
                <a16:creationId xmlns:a16="http://schemas.microsoft.com/office/drawing/2014/main" id="{49FB9482-99A2-3456-49BE-F1B44B653181}"/>
              </a:ext>
            </a:extLst>
          </p:cNvPr>
          <p:cNvSpPr/>
          <p:nvPr userDrawn="1"/>
        </p:nvSpPr>
        <p:spPr>
          <a:xfrm flipV="1">
            <a:off x="947350" y="1609461"/>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B952294F-0785-8EB9-F111-C74FCB335430}"/>
              </a:ext>
            </a:extLst>
          </p:cNvPr>
          <p:cNvSpPr/>
          <p:nvPr userDrawn="1"/>
        </p:nvSpPr>
        <p:spPr>
          <a:xfrm>
            <a:off x="947350" y="3011990"/>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6" name="Freeform: Shape 15">
            <a:extLst>
              <a:ext uri="{FF2B5EF4-FFF2-40B4-BE49-F238E27FC236}">
                <a16:creationId xmlns:a16="http://schemas.microsoft.com/office/drawing/2014/main" id="{651F1CAF-B618-C7DD-BEE1-D2D5EEC53968}"/>
              </a:ext>
            </a:extLst>
          </p:cNvPr>
          <p:cNvSpPr/>
          <p:nvPr userDrawn="1"/>
        </p:nvSpPr>
        <p:spPr>
          <a:xfrm>
            <a:off x="4484671" y="1617712"/>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17" name="Freeform: Shape 16">
            <a:extLst>
              <a:ext uri="{FF2B5EF4-FFF2-40B4-BE49-F238E27FC236}">
                <a16:creationId xmlns:a16="http://schemas.microsoft.com/office/drawing/2014/main" id="{02C34AB0-6E33-F279-2DC8-C9FB7215C1F9}"/>
              </a:ext>
            </a:extLst>
          </p:cNvPr>
          <p:cNvSpPr/>
          <p:nvPr userDrawn="1"/>
        </p:nvSpPr>
        <p:spPr>
          <a:xfrm flipV="1">
            <a:off x="4484671" y="1609461"/>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175282C5-D9C1-734E-4D3C-74F9C48D6151}"/>
              </a:ext>
            </a:extLst>
          </p:cNvPr>
          <p:cNvSpPr/>
          <p:nvPr userDrawn="1"/>
        </p:nvSpPr>
        <p:spPr>
          <a:xfrm>
            <a:off x="4484671" y="3011990"/>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21" name="Freeform: Shape 20">
            <a:extLst>
              <a:ext uri="{FF2B5EF4-FFF2-40B4-BE49-F238E27FC236}">
                <a16:creationId xmlns:a16="http://schemas.microsoft.com/office/drawing/2014/main" id="{3CD8C574-0DB3-602C-1F48-684B6DB7D2C5}"/>
              </a:ext>
            </a:extLst>
          </p:cNvPr>
          <p:cNvSpPr/>
          <p:nvPr userDrawn="1"/>
        </p:nvSpPr>
        <p:spPr>
          <a:xfrm>
            <a:off x="8021992" y="1617712"/>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22" name="Freeform: Shape 21">
            <a:extLst>
              <a:ext uri="{FF2B5EF4-FFF2-40B4-BE49-F238E27FC236}">
                <a16:creationId xmlns:a16="http://schemas.microsoft.com/office/drawing/2014/main" id="{8D8F406C-A91B-5C51-3A6F-91C6F94B98E2}"/>
              </a:ext>
            </a:extLst>
          </p:cNvPr>
          <p:cNvSpPr/>
          <p:nvPr userDrawn="1"/>
        </p:nvSpPr>
        <p:spPr>
          <a:xfrm flipV="1">
            <a:off x="8021992" y="1609461"/>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EE7546EC-E867-4DF6-D4FC-64EB25680DFA}"/>
              </a:ext>
            </a:extLst>
          </p:cNvPr>
          <p:cNvSpPr/>
          <p:nvPr userDrawn="1"/>
        </p:nvSpPr>
        <p:spPr>
          <a:xfrm>
            <a:off x="8021992" y="3011990"/>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26" name="Text Placeholder 16">
            <a:extLst>
              <a:ext uri="{FF2B5EF4-FFF2-40B4-BE49-F238E27FC236}">
                <a16:creationId xmlns:a16="http://schemas.microsoft.com/office/drawing/2014/main" id="{5686F3BF-7A8F-0519-4723-830CEAB59AD4}"/>
              </a:ext>
            </a:extLst>
          </p:cNvPr>
          <p:cNvSpPr>
            <a:spLocks noGrp="1"/>
          </p:cNvSpPr>
          <p:nvPr>
            <p:ph type="body" sz="quarter" idx="11" hasCustomPrompt="1"/>
          </p:nvPr>
        </p:nvSpPr>
        <p:spPr>
          <a:xfrm>
            <a:off x="2457450" y="480516"/>
            <a:ext cx="7277100" cy="443290"/>
          </a:xfrm>
          <a:prstGeom prst="rect">
            <a:avLst/>
          </a:prstGeom>
        </p:spPr>
        <p:txBody>
          <a:bodyPr/>
          <a:lstStyle>
            <a:lvl1pPr marL="0" indent="0" algn="ctr">
              <a:buNone/>
              <a:defRPr sz="2400" b="1" cap="small" baseline="0">
                <a:solidFill>
                  <a:srgbClr val="303030"/>
                </a:solidFill>
                <a:latin typeface="Cambria" panose="02040503050406030204" pitchFamily="18" charset="0"/>
                <a:ea typeface="Cambria" panose="02040503050406030204" pitchFamily="18" charset="0"/>
              </a:defRPr>
            </a:lvl1pPr>
            <a:lvl2pPr marL="457200" indent="0">
              <a:buNone/>
              <a:defRPr/>
            </a:lvl2pPr>
          </a:lstStyle>
          <a:p>
            <a:pPr lvl="0"/>
            <a:r>
              <a:rPr lang="en-US" dirty="0"/>
              <a:t>CLICK TO EDIT TITLE</a:t>
            </a:r>
          </a:p>
        </p:txBody>
      </p:sp>
      <p:sp>
        <p:nvSpPr>
          <p:cNvPr id="28" name="Text Placeholder 27">
            <a:extLst>
              <a:ext uri="{FF2B5EF4-FFF2-40B4-BE49-F238E27FC236}">
                <a16:creationId xmlns:a16="http://schemas.microsoft.com/office/drawing/2014/main" id="{016D5F5A-2DA8-780D-82FA-01E1896C9241}"/>
              </a:ext>
            </a:extLst>
          </p:cNvPr>
          <p:cNvSpPr>
            <a:spLocks noGrp="1"/>
          </p:cNvSpPr>
          <p:nvPr>
            <p:ph type="body" sz="quarter" idx="12" hasCustomPrompt="1"/>
          </p:nvPr>
        </p:nvSpPr>
        <p:spPr>
          <a:xfrm>
            <a:off x="4621924" y="2261339"/>
            <a:ext cx="2932329" cy="535464"/>
          </a:xfrm>
          <a:prstGeom prst="rect">
            <a:avLst/>
          </a:prstGeom>
        </p:spPr>
        <p:txBody>
          <a:bodyPr/>
          <a:lstStyle>
            <a:lvl1pPr marL="0" indent="0">
              <a:buNone/>
              <a:defRPr sz="1600" b="1" cap="small" baseline="0">
                <a:solidFill>
                  <a:schemeClr val="bg1"/>
                </a:solidFill>
                <a:latin typeface="Cambria" panose="02040503050406030204" pitchFamily="18" charset="0"/>
                <a:ea typeface="Cambria" panose="02040503050406030204" pitchFamily="18" charset="0"/>
              </a:defRPr>
            </a:lvl1pPr>
          </a:lstStyle>
          <a:p>
            <a:pPr lvl="0"/>
            <a:r>
              <a:rPr lang="en-US" dirty="0"/>
              <a:t>Click to edit </a:t>
            </a:r>
            <a:r>
              <a:rPr lang="en-US" dirty="0" err="1"/>
              <a:t>Subheader</a:t>
            </a:r>
            <a:endParaRPr lang="en-US" dirty="0"/>
          </a:p>
        </p:txBody>
      </p:sp>
      <p:sp>
        <p:nvSpPr>
          <p:cNvPr id="29" name="Text Placeholder 27">
            <a:extLst>
              <a:ext uri="{FF2B5EF4-FFF2-40B4-BE49-F238E27FC236}">
                <a16:creationId xmlns:a16="http://schemas.microsoft.com/office/drawing/2014/main" id="{81101BD8-C134-9611-FB47-BFFC979D169E}"/>
              </a:ext>
            </a:extLst>
          </p:cNvPr>
          <p:cNvSpPr>
            <a:spLocks noGrp="1"/>
          </p:cNvSpPr>
          <p:nvPr>
            <p:ph type="body" sz="quarter" idx="13" hasCustomPrompt="1"/>
          </p:nvPr>
        </p:nvSpPr>
        <p:spPr>
          <a:xfrm>
            <a:off x="1076692" y="2231136"/>
            <a:ext cx="2932329" cy="535464"/>
          </a:xfrm>
          <a:prstGeom prst="rect">
            <a:avLst/>
          </a:prstGeom>
        </p:spPr>
        <p:txBody>
          <a:bodyPr/>
          <a:lstStyle>
            <a:lvl1pPr marL="0" indent="0">
              <a:buNone/>
              <a:defRPr sz="1600" b="1" cap="small" baseline="0">
                <a:solidFill>
                  <a:schemeClr val="bg1"/>
                </a:solidFill>
                <a:latin typeface="Cambria" panose="02040503050406030204" pitchFamily="18" charset="0"/>
                <a:ea typeface="Cambria" panose="02040503050406030204" pitchFamily="18" charset="0"/>
              </a:defRPr>
            </a:lvl1pPr>
          </a:lstStyle>
          <a:p>
            <a:pPr lvl="0"/>
            <a:r>
              <a:rPr lang="en-US" dirty="0"/>
              <a:t>Click to edit </a:t>
            </a:r>
            <a:r>
              <a:rPr lang="en-US" dirty="0" err="1"/>
              <a:t>Subheader</a:t>
            </a:r>
            <a:endParaRPr lang="en-US" dirty="0"/>
          </a:p>
        </p:txBody>
      </p:sp>
      <p:sp>
        <p:nvSpPr>
          <p:cNvPr id="30" name="Text Placeholder 27">
            <a:extLst>
              <a:ext uri="{FF2B5EF4-FFF2-40B4-BE49-F238E27FC236}">
                <a16:creationId xmlns:a16="http://schemas.microsoft.com/office/drawing/2014/main" id="{8015A780-2CAB-6D0D-E402-E3C4BC2D5327}"/>
              </a:ext>
            </a:extLst>
          </p:cNvPr>
          <p:cNvSpPr>
            <a:spLocks noGrp="1"/>
          </p:cNvSpPr>
          <p:nvPr>
            <p:ph type="body" sz="quarter" idx="14" hasCustomPrompt="1"/>
          </p:nvPr>
        </p:nvSpPr>
        <p:spPr>
          <a:xfrm>
            <a:off x="8159245" y="2250855"/>
            <a:ext cx="2932329" cy="535464"/>
          </a:xfrm>
          <a:prstGeom prst="rect">
            <a:avLst/>
          </a:prstGeom>
        </p:spPr>
        <p:txBody>
          <a:bodyPr/>
          <a:lstStyle>
            <a:lvl1pPr marL="0" indent="0">
              <a:buNone/>
              <a:defRPr sz="1600" b="1" cap="small" baseline="0">
                <a:solidFill>
                  <a:schemeClr val="bg1"/>
                </a:solidFill>
                <a:latin typeface="Cambria" panose="02040503050406030204" pitchFamily="18" charset="0"/>
                <a:ea typeface="Cambria" panose="02040503050406030204" pitchFamily="18" charset="0"/>
              </a:defRPr>
            </a:lvl1pPr>
          </a:lstStyle>
          <a:p>
            <a:pPr lvl="0"/>
            <a:r>
              <a:rPr lang="en-US" dirty="0"/>
              <a:t>Click to edit </a:t>
            </a:r>
            <a:r>
              <a:rPr lang="en-US" dirty="0" err="1"/>
              <a:t>Subheader</a:t>
            </a:r>
            <a:endParaRPr lang="en-US" dirty="0"/>
          </a:p>
        </p:txBody>
      </p:sp>
      <p:sp>
        <p:nvSpPr>
          <p:cNvPr id="32" name="Text Placeholder 31">
            <a:extLst>
              <a:ext uri="{FF2B5EF4-FFF2-40B4-BE49-F238E27FC236}">
                <a16:creationId xmlns:a16="http://schemas.microsoft.com/office/drawing/2014/main" id="{CCBA6B9F-A1C3-D4DD-2908-32729758126F}"/>
              </a:ext>
            </a:extLst>
          </p:cNvPr>
          <p:cNvSpPr>
            <a:spLocks noGrp="1"/>
          </p:cNvSpPr>
          <p:nvPr>
            <p:ph type="body" sz="quarter" idx="15"/>
          </p:nvPr>
        </p:nvSpPr>
        <p:spPr>
          <a:xfrm>
            <a:off x="1112644" y="3201961"/>
            <a:ext cx="2876248" cy="2555441"/>
          </a:xfrm>
          <a:prstGeom prst="rect">
            <a:avLst/>
          </a:prstGeom>
        </p:spPr>
        <p:txBody>
          <a:bodyPr/>
          <a:lstStyle>
            <a:lvl1pPr algn="l">
              <a:lnSpc>
                <a:spcPct val="100000"/>
              </a:lnSpc>
              <a:defRPr sz="1200">
                <a:latin typeface="Cambria" panose="02040503050406030204" pitchFamily="18" charset="0"/>
                <a:ea typeface="Cambria" panose="02040503050406030204" pitchFamily="18" charset="0"/>
              </a:defRPr>
            </a:lvl1pPr>
          </a:lstStyle>
          <a:p>
            <a:pPr lvl="0"/>
            <a:endParaRPr lang="en-US" dirty="0"/>
          </a:p>
        </p:txBody>
      </p:sp>
      <p:sp>
        <p:nvSpPr>
          <p:cNvPr id="33" name="Text Placeholder 31">
            <a:extLst>
              <a:ext uri="{FF2B5EF4-FFF2-40B4-BE49-F238E27FC236}">
                <a16:creationId xmlns:a16="http://schemas.microsoft.com/office/drawing/2014/main" id="{CAAA0512-4E48-6088-D928-DF6077640579}"/>
              </a:ext>
            </a:extLst>
          </p:cNvPr>
          <p:cNvSpPr>
            <a:spLocks noGrp="1"/>
          </p:cNvSpPr>
          <p:nvPr>
            <p:ph type="body" sz="quarter" idx="16"/>
          </p:nvPr>
        </p:nvSpPr>
        <p:spPr>
          <a:xfrm>
            <a:off x="4649964" y="3201961"/>
            <a:ext cx="2876248" cy="2555441"/>
          </a:xfrm>
          <a:prstGeom prst="rect">
            <a:avLst/>
          </a:prstGeom>
        </p:spPr>
        <p:txBody>
          <a:bodyPr/>
          <a:lstStyle>
            <a:lvl1pPr algn="l">
              <a:lnSpc>
                <a:spcPct val="100000"/>
              </a:lnSpc>
              <a:defRPr sz="1200">
                <a:latin typeface="Cambria" panose="02040503050406030204" pitchFamily="18" charset="0"/>
                <a:ea typeface="Cambria" panose="02040503050406030204" pitchFamily="18" charset="0"/>
              </a:defRPr>
            </a:lvl1pPr>
          </a:lstStyle>
          <a:p>
            <a:pPr lvl="0"/>
            <a:endParaRPr lang="en-US" dirty="0"/>
          </a:p>
        </p:txBody>
      </p:sp>
      <p:sp>
        <p:nvSpPr>
          <p:cNvPr id="34" name="Text Placeholder 31">
            <a:extLst>
              <a:ext uri="{FF2B5EF4-FFF2-40B4-BE49-F238E27FC236}">
                <a16:creationId xmlns:a16="http://schemas.microsoft.com/office/drawing/2014/main" id="{26E408B1-BDE9-66F0-794F-FA9713FA2E7E}"/>
              </a:ext>
            </a:extLst>
          </p:cNvPr>
          <p:cNvSpPr>
            <a:spLocks noGrp="1"/>
          </p:cNvSpPr>
          <p:nvPr>
            <p:ph type="body" sz="quarter" idx="17"/>
          </p:nvPr>
        </p:nvSpPr>
        <p:spPr>
          <a:xfrm>
            <a:off x="8187285" y="3201960"/>
            <a:ext cx="2876248" cy="2555441"/>
          </a:xfrm>
          <a:prstGeom prst="rect">
            <a:avLst/>
          </a:prstGeom>
        </p:spPr>
        <p:txBody>
          <a:bodyPr/>
          <a:lstStyle>
            <a:lvl1pPr algn="l">
              <a:lnSpc>
                <a:spcPct val="100000"/>
              </a:lnSpc>
              <a:defRPr sz="1200">
                <a:latin typeface="Cambria" panose="02040503050406030204" pitchFamily="18" charset="0"/>
                <a:ea typeface="Cambria" panose="02040503050406030204" pitchFamily="18" charset="0"/>
              </a:defRPr>
            </a:lvl1pPr>
          </a:lstStyle>
          <a:p>
            <a:pPr lvl="0"/>
            <a:endParaRPr lang="en-US" dirty="0"/>
          </a:p>
        </p:txBody>
      </p:sp>
    </p:spTree>
    <p:extLst>
      <p:ext uri="{BB962C8B-B14F-4D97-AF65-F5344CB8AC3E}">
        <p14:creationId xmlns:p14="http://schemas.microsoft.com/office/powerpoint/2010/main" val="73073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_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F704FA-1036-8D19-1CB0-41BAF0448E58}"/>
              </a:ext>
            </a:extLst>
          </p:cNvPr>
          <p:cNvGrpSpPr/>
          <p:nvPr userDrawn="1"/>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154CB097-213B-D4C5-32AD-8B0CA5C18CD5}"/>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A739AE79-10D7-8D14-0508-11E9667DE1E2}"/>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75EA85F8-BCD2-32DE-5795-38718B4D7E47}"/>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147226DF-0539-29F8-C1F5-5BBA33B921F2}"/>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9C660253-B624-436B-46A2-72AD3CCC5AD6}"/>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75B62E10-8E77-524A-BAC5-CE785CAA1937}"/>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C4CA29F-863A-D969-6A3B-7ECEEAC2A2A8}"/>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1" name="Graphic 4">
            <a:extLst>
              <a:ext uri="{FF2B5EF4-FFF2-40B4-BE49-F238E27FC236}">
                <a16:creationId xmlns:a16="http://schemas.microsoft.com/office/drawing/2014/main" id="{6F2E63A3-A961-9FA5-885E-91CFCBA0899A}"/>
              </a:ext>
            </a:extLst>
          </p:cNvPr>
          <p:cNvSpPr/>
          <p:nvPr userDrawn="1"/>
        </p:nvSpPr>
        <p:spPr>
          <a:xfrm>
            <a:off x="1213109" y="3280371"/>
            <a:ext cx="1752636" cy="1111646"/>
          </a:xfrm>
          <a:custGeom>
            <a:avLst/>
            <a:gdLst>
              <a:gd name="connsiteX0" fmla="*/ 1252438 w 1598437"/>
              <a:gd name="connsiteY0" fmla="*/ 1013843 h 1013842"/>
              <a:gd name="connsiteX1" fmla="*/ 1252438 w 1598437"/>
              <a:gd name="connsiteY1" fmla="*/ 846232 h 1013842"/>
              <a:gd name="connsiteX2" fmla="*/ 0 w 1598437"/>
              <a:gd name="connsiteY2" fmla="*/ 846232 h 1013842"/>
              <a:gd name="connsiteX3" fmla="*/ 231534 w 1598437"/>
              <a:gd name="connsiteY3" fmla="*/ 506921 h 1013842"/>
              <a:gd name="connsiteX4" fmla="*/ 0 w 1598437"/>
              <a:gd name="connsiteY4" fmla="*/ 167611 h 1013842"/>
              <a:gd name="connsiteX5" fmla="*/ 1252438 w 1598437"/>
              <a:gd name="connsiteY5" fmla="*/ 167611 h 1013842"/>
              <a:gd name="connsiteX6" fmla="*/ 1252438 w 1598437"/>
              <a:gd name="connsiteY6" fmla="*/ 0 h 1013842"/>
              <a:gd name="connsiteX7" fmla="*/ 1598437 w 1598437"/>
              <a:gd name="connsiteY7" fmla="*/ 506921 h 101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437" h="1013842">
                <a:moveTo>
                  <a:pt x="1252438" y="1013843"/>
                </a:moveTo>
                <a:lnTo>
                  <a:pt x="1252438" y="846232"/>
                </a:lnTo>
                <a:lnTo>
                  <a:pt x="0" y="846232"/>
                </a:lnTo>
                <a:lnTo>
                  <a:pt x="231534" y="506921"/>
                </a:lnTo>
                <a:lnTo>
                  <a:pt x="0" y="167611"/>
                </a:lnTo>
                <a:lnTo>
                  <a:pt x="1252438" y="167611"/>
                </a:lnTo>
                <a:lnTo>
                  <a:pt x="1252438" y="0"/>
                </a:lnTo>
                <a:lnTo>
                  <a:pt x="1598437" y="506921"/>
                </a:lnTo>
                <a:close/>
              </a:path>
            </a:pathLst>
          </a:custGeom>
          <a:solidFill>
            <a:schemeClr val="accent1"/>
          </a:solidFill>
          <a:ln w="3714" cap="flat">
            <a:noFill/>
            <a:prstDash val="solid"/>
            <a:miter/>
          </a:ln>
        </p:spPr>
        <p:txBody>
          <a:bodyPr rtlCol="0" anchor="ctr"/>
          <a:lstStyle/>
          <a:p>
            <a:endParaRPr lang="en-PK" sz="2000" dirty="0">
              <a:latin typeface="Cambria" panose="02040503050406030204" pitchFamily="18" charset="0"/>
              <a:ea typeface="Cambria" panose="02040503050406030204" pitchFamily="18" charset="0"/>
            </a:endParaRPr>
          </a:p>
        </p:txBody>
      </p:sp>
      <p:sp>
        <p:nvSpPr>
          <p:cNvPr id="12" name="Graphic 4">
            <a:extLst>
              <a:ext uri="{FF2B5EF4-FFF2-40B4-BE49-F238E27FC236}">
                <a16:creationId xmlns:a16="http://schemas.microsoft.com/office/drawing/2014/main" id="{6762A642-EBC5-8D6C-1451-A1CE684A18C4}"/>
              </a:ext>
            </a:extLst>
          </p:cNvPr>
          <p:cNvSpPr/>
          <p:nvPr userDrawn="1"/>
        </p:nvSpPr>
        <p:spPr>
          <a:xfrm>
            <a:off x="1206997" y="4289328"/>
            <a:ext cx="1323951" cy="1618571"/>
          </a:xfrm>
          <a:custGeom>
            <a:avLst/>
            <a:gdLst>
              <a:gd name="connsiteX0" fmla="*/ 10778 w 1207468"/>
              <a:gd name="connsiteY0" fmla="*/ 1476167 h 1476167"/>
              <a:gd name="connsiteX1" fmla="*/ 0 w 1207468"/>
              <a:gd name="connsiteY1" fmla="*/ 1476167 h 1476167"/>
              <a:gd name="connsiteX2" fmla="*/ 0 w 1207468"/>
              <a:gd name="connsiteY2" fmla="*/ 120784 h 1476167"/>
              <a:gd name="connsiteX3" fmla="*/ 120784 w 1207468"/>
              <a:gd name="connsiteY3" fmla="*/ 0 h 1476167"/>
              <a:gd name="connsiteX4" fmla="*/ 1207469 w 1207468"/>
              <a:gd name="connsiteY4" fmla="*/ 0 h 1476167"/>
              <a:gd name="connsiteX5" fmla="*/ 1207469 w 1207468"/>
              <a:gd name="connsiteY5" fmla="*/ 10406 h 1476167"/>
              <a:gd name="connsiteX6" fmla="*/ 121156 w 1207468"/>
              <a:gd name="connsiteY6" fmla="*/ 10406 h 1476167"/>
              <a:gd name="connsiteX7" fmla="*/ 10778 w 1207468"/>
              <a:gd name="connsiteY7" fmla="*/ 120784 h 1476167"/>
              <a:gd name="connsiteX8" fmla="*/ 10778 w 1207468"/>
              <a:gd name="connsiteY8" fmla="*/ 1476167 h 147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68" h="1476167">
                <a:moveTo>
                  <a:pt x="10778" y="1476167"/>
                </a:moveTo>
                <a:lnTo>
                  <a:pt x="0" y="1476167"/>
                </a:lnTo>
                <a:lnTo>
                  <a:pt x="0" y="120784"/>
                </a:lnTo>
                <a:cubicBezTo>
                  <a:pt x="0" y="54260"/>
                  <a:pt x="54260" y="0"/>
                  <a:pt x="120784" y="0"/>
                </a:cubicBezTo>
                <a:lnTo>
                  <a:pt x="1207469" y="0"/>
                </a:lnTo>
                <a:lnTo>
                  <a:pt x="1207469" y="10406"/>
                </a:lnTo>
                <a:lnTo>
                  <a:pt x="121156" y="10406"/>
                </a:lnTo>
                <a:cubicBezTo>
                  <a:pt x="60206" y="10406"/>
                  <a:pt x="10778" y="59835"/>
                  <a:pt x="10778" y="120784"/>
                </a:cubicBezTo>
                <a:lnTo>
                  <a:pt x="10778" y="1476167"/>
                </a:ln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3" name="Graphic 4">
            <a:extLst>
              <a:ext uri="{FF2B5EF4-FFF2-40B4-BE49-F238E27FC236}">
                <a16:creationId xmlns:a16="http://schemas.microsoft.com/office/drawing/2014/main" id="{08B83289-DFC3-7C30-32E8-7C9DBF53F47D}"/>
              </a:ext>
            </a:extLst>
          </p:cNvPr>
          <p:cNvSpPr/>
          <p:nvPr userDrawn="1"/>
        </p:nvSpPr>
        <p:spPr>
          <a:xfrm rot="17559413">
            <a:off x="1169333" y="5862137"/>
            <a:ext cx="87201" cy="87201"/>
          </a:xfrm>
          <a:custGeom>
            <a:avLst/>
            <a:gdLst>
              <a:gd name="connsiteX0" fmla="*/ 79529 w 79529"/>
              <a:gd name="connsiteY0" fmla="*/ 39765 h 79529"/>
              <a:gd name="connsiteX1" fmla="*/ 39765 w 79529"/>
              <a:gd name="connsiteY1" fmla="*/ 79529 h 79529"/>
              <a:gd name="connsiteX2" fmla="*/ 0 w 79529"/>
              <a:gd name="connsiteY2" fmla="*/ 39765 h 79529"/>
              <a:gd name="connsiteX3" fmla="*/ 39765 w 79529"/>
              <a:gd name="connsiteY3" fmla="*/ 0 h 79529"/>
              <a:gd name="connsiteX4" fmla="*/ 79529 w 79529"/>
              <a:gd name="connsiteY4" fmla="*/ 39765 h 7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9" h="79529">
                <a:moveTo>
                  <a:pt x="79529" y="39765"/>
                </a:moveTo>
                <a:cubicBezTo>
                  <a:pt x="79529" y="61726"/>
                  <a:pt x="61726" y="79529"/>
                  <a:pt x="39765" y="79529"/>
                </a:cubicBezTo>
                <a:cubicBezTo>
                  <a:pt x="17803" y="79529"/>
                  <a:pt x="0" y="61726"/>
                  <a:pt x="0" y="39765"/>
                </a:cubicBezTo>
                <a:cubicBezTo>
                  <a:pt x="0" y="17803"/>
                  <a:pt x="17803" y="0"/>
                  <a:pt x="39765" y="0"/>
                </a:cubicBezTo>
                <a:cubicBezTo>
                  <a:pt x="61726" y="0"/>
                  <a:pt x="79529" y="17803"/>
                  <a:pt x="79529" y="39765"/>
                </a:cubicBez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4" name="Graphic 4">
            <a:extLst>
              <a:ext uri="{FF2B5EF4-FFF2-40B4-BE49-F238E27FC236}">
                <a16:creationId xmlns:a16="http://schemas.microsoft.com/office/drawing/2014/main" id="{F7888F39-3E57-953D-E95B-D00C532250AB}"/>
              </a:ext>
            </a:extLst>
          </p:cNvPr>
          <p:cNvSpPr/>
          <p:nvPr userDrawn="1"/>
        </p:nvSpPr>
        <p:spPr>
          <a:xfrm>
            <a:off x="2822715" y="3280371"/>
            <a:ext cx="1753044" cy="1111646"/>
          </a:xfrm>
          <a:custGeom>
            <a:avLst/>
            <a:gdLst>
              <a:gd name="connsiteX0" fmla="*/ 1252809 w 1598809"/>
              <a:gd name="connsiteY0" fmla="*/ 1013843 h 1013842"/>
              <a:gd name="connsiteX1" fmla="*/ 1252809 w 1598809"/>
              <a:gd name="connsiteY1" fmla="*/ 846232 h 1013842"/>
              <a:gd name="connsiteX2" fmla="*/ 0 w 1598809"/>
              <a:gd name="connsiteY2" fmla="*/ 846232 h 1013842"/>
              <a:gd name="connsiteX3" fmla="*/ 231534 w 1598809"/>
              <a:gd name="connsiteY3" fmla="*/ 506921 h 1013842"/>
              <a:gd name="connsiteX4" fmla="*/ 0 w 1598809"/>
              <a:gd name="connsiteY4" fmla="*/ 167611 h 1013842"/>
              <a:gd name="connsiteX5" fmla="*/ 1252809 w 1598809"/>
              <a:gd name="connsiteY5" fmla="*/ 167611 h 1013842"/>
              <a:gd name="connsiteX6" fmla="*/ 1252809 w 1598809"/>
              <a:gd name="connsiteY6" fmla="*/ 0 h 1013842"/>
              <a:gd name="connsiteX7" fmla="*/ 1598809 w 1598809"/>
              <a:gd name="connsiteY7" fmla="*/ 506921 h 101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809" h="1013842">
                <a:moveTo>
                  <a:pt x="1252809" y="1013843"/>
                </a:moveTo>
                <a:lnTo>
                  <a:pt x="1252809" y="846232"/>
                </a:lnTo>
                <a:lnTo>
                  <a:pt x="0" y="846232"/>
                </a:lnTo>
                <a:lnTo>
                  <a:pt x="231534" y="506921"/>
                </a:lnTo>
                <a:lnTo>
                  <a:pt x="0" y="167611"/>
                </a:lnTo>
                <a:lnTo>
                  <a:pt x="1252809" y="167611"/>
                </a:lnTo>
                <a:lnTo>
                  <a:pt x="1252809" y="0"/>
                </a:lnTo>
                <a:lnTo>
                  <a:pt x="1598809" y="506921"/>
                </a:ln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5" name="Graphic 4">
            <a:extLst>
              <a:ext uri="{FF2B5EF4-FFF2-40B4-BE49-F238E27FC236}">
                <a16:creationId xmlns:a16="http://schemas.microsoft.com/office/drawing/2014/main" id="{465FCF6A-DBA1-4F5E-4EC4-6A78083C5437}"/>
              </a:ext>
            </a:extLst>
          </p:cNvPr>
          <p:cNvSpPr/>
          <p:nvPr userDrawn="1"/>
        </p:nvSpPr>
        <p:spPr>
          <a:xfrm>
            <a:off x="2817010" y="1764489"/>
            <a:ext cx="1323951" cy="1618570"/>
          </a:xfrm>
          <a:custGeom>
            <a:avLst/>
            <a:gdLst>
              <a:gd name="connsiteX0" fmla="*/ 1207469 w 1207468"/>
              <a:gd name="connsiteY0" fmla="*/ 1476167 h 1476166"/>
              <a:gd name="connsiteX1" fmla="*/ 120784 w 1207468"/>
              <a:gd name="connsiteY1" fmla="*/ 1476167 h 1476166"/>
              <a:gd name="connsiteX2" fmla="*/ 0 w 1207468"/>
              <a:gd name="connsiteY2" fmla="*/ 1355383 h 1476166"/>
              <a:gd name="connsiteX3" fmla="*/ 0 w 1207468"/>
              <a:gd name="connsiteY3" fmla="*/ 0 h 1476166"/>
              <a:gd name="connsiteX4" fmla="*/ 10406 w 1207468"/>
              <a:gd name="connsiteY4" fmla="*/ 0 h 1476166"/>
              <a:gd name="connsiteX5" fmla="*/ 10406 w 1207468"/>
              <a:gd name="connsiteY5" fmla="*/ 1355383 h 1476166"/>
              <a:gd name="connsiteX6" fmla="*/ 120784 w 1207468"/>
              <a:gd name="connsiteY6" fmla="*/ 1465761 h 1476166"/>
              <a:gd name="connsiteX7" fmla="*/ 1207469 w 1207468"/>
              <a:gd name="connsiteY7" fmla="*/ 1465761 h 1476166"/>
              <a:gd name="connsiteX8" fmla="*/ 1207469 w 1207468"/>
              <a:gd name="connsiteY8" fmla="*/ 1476167 h 147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68" h="1476166">
                <a:moveTo>
                  <a:pt x="1207469" y="1476167"/>
                </a:moveTo>
                <a:lnTo>
                  <a:pt x="120784" y="1476167"/>
                </a:lnTo>
                <a:cubicBezTo>
                  <a:pt x="54260" y="1476167"/>
                  <a:pt x="0" y="1421907"/>
                  <a:pt x="0" y="1355383"/>
                </a:cubicBezTo>
                <a:lnTo>
                  <a:pt x="0" y="0"/>
                </a:lnTo>
                <a:lnTo>
                  <a:pt x="10406" y="0"/>
                </a:lnTo>
                <a:lnTo>
                  <a:pt x="10406" y="1355383"/>
                </a:lnTo>
                <a:cubicBezTo>
                  <a:pt x="10406" y="1416332"/>
                  <a:pt x="59835" y="1465761"/>
                  <a:pt x="120784" y="1465761"/>
                </a:cubicBezTo>
                <a:lnTo>
                  <a:pt x="1207469" y="1465761"/>
                </a:lnTo>
                <a:lnTo>
                  <a:pt x="1207469" y="1476167"/>
                </a:ln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6" name="Graphic 4">
            <a:extLst>
              <a:ext uri="{FF2B5EF4-FFF2-40B4-BE49-F238E27FC236}">
                <a16:creationId xmlns:a16="http://schemas.microsoft.com/office/drawing/2014/main" id="{910CA7C4-17BC-2F55-28C9-A898C8A747E1}"/>
              </a:ext>
            </a:extLst>
          </p:cNvPr>
          <p:cNvSpPr/>
          <p:nvPr userDrawn="1"/>
        </p:nvSpPr>
        <p:spPr>
          <a:xfrm>
            <a:off x="2779113" y="1722924"/>
            <a:ext cx="87203" cy="87203"/>
          </a:xfrm>
          <a:custGeom>
            <a:avLst/>
            <a:gdLst>
              <a:gd name="connsiteX0" fmla="*/ 79532 w 79531"/>
              <a:gd name="connsiteY0" fmla="*/ 39766 h 79531"/>
              <a:gd name="connsiteX1" fmla="*/ 39766 w 79531"/>
              <a:gd name="connsiteY1" fmla="*/ 0 h 79531"/>
              <a:gd name="connsiteX2" fmla="*/ 0 w 79531"/>
              <a:gd name="connsiteY2" fmla="*/ 39766 h 79531"/>
              <a:gd name="connsiteX3" fmla="*/ 39766 w 79531"/>
              <a:gd name="connsiteY3" fmla="*/ 79532 h 79531"/>
              <a:gd name="connsiteX4" fmla="*/ 79532 w 79531"/>
              <a:gd name="connsiteY4" fmla="*/ 39766 h 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1" h="79531">
                <a:moveTo>
                  <a:pt x="79532" y="39766"/>
                </a:moveTo>
                <a:cubicBezTo>
                  <a:pt x="79532" y="17839"/>
                  <a:pt x="61693" y="0"/>
                  <a:pt x="39766" y="0"/>
                </a:cubicBezTo>
                <a:cubicBezTo>
                  <a:pt x="17839" y="0"/>
                  <a:pt x="0" y="17839"/>
                  <a:pt x="0" y="39766"/>
                </a:cubicBezTo>
                <a:cubicBezTo>
                  <a:pt x="0" y="61693"/>
                  <a:pt x="17839" y="79532"/>
                  <a:pt x="39766" y="79532"/>
                </a:cubicBezTo>
                <a:cubicBezTo>
                  <a:pt x="61693" y="79532"/>
                  <a:pt x="79532" y="61693"/>
                  <a:pt x="79532" y="39766"/>
                </a:cubicBez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7" name="Graphic 4">
            <a:extLst>
              <a:ext uri="{FF2B5EF4-FFF2-40B4-BE49-F238E27FC236}">
                <a16:creationId xmlns:a16="http://schemas.microsoft.com/office/drawing/2014/main" id="{5D314440-901A-E90F-E4A4-0661E845E841}"/>
              </a:ext>
            </a:extLst>
          </p:cNvPr>
          <p:cNvSpPr/>
          <p:nvPr userDrawn="1"/>
        </p:nvSpPr>
        <p:spPr>
          <a:xfrm>
            <a:off x="4432320" y="3287094"/>
            <a:ext cx="1752636" cy="1111646"/>
          </a:xfrm>
          <a:custGeom>
            <a:avLst/>
            <a:gdLst>
              <a:gd name="connsiteX0" fmla="*/ 1252438 w 1598437"/>
              <a:gd name="connsiteY0" fmla="*/ 1013843 h 1013842"/>
              <a:gd name="connsiteX1" fmla="*/ 1252438 w 1598437"/>
              <a:gd name="connsiteY1" fmla="*/ 846232 h 1013842"/>
              <a:gd name="connsiteX2" fmla="*/ 0 w 1598437"/>
              <a:gd name="connsiteY2" fmla="*/ 846232 h 1013842"/>
              <a:gd name="connsiteX3" fmla="*/ 231534 w 1598437"/>
              <a:gd name="connsiteY3" fmla="*/ 506921 h 1013842"/>
              <a:gd name="connsiteX4" fmla="*/ 0 w 1598437"/>
              <a:gd name="connsiteY4" fmla="*/ 167611 h 1013842"/>
              <a:gd name="connsiteX5" fmla="*/ 1252438 w 1598437"/>
              <a:gd name="connsiteY5" fmla="*/ 167611 h 1013842"/>
              <a:gd name="connsiteX6" fmla="*/ 1252438 w 1598437"/>
              <a:gd name="connsiteY6" fmla="*/ 0 h 1013842"/>
              <a:gd name="connsiteX7" fmla="*/ 1598438 w 1598437"/>
              <a:gd name="connsiteY7" fmla="*/ 506921 h 101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437" h="1013842">
                <a:moveTo>
                  <a:pt x="1252438" y="1013843"/>
                </a:moveTo>
                <a:lnTo>
                  <a:pt x="1252438" y="846232"/>
                </a:lnTo>
                <a:lnTo>
                  <a:pt x="0" y="846232"/>
                </a:lnTo>
                <a:lnTo>
                  <a:pt x="231534" y="506921"/>
                </a:lnTo>
                <a:lnTo>
                  <a:pt x="0" y="167611"/>
                </a:lnTo>
                <a:lnTo>
                  <a:pt x="1252438" y="167611"/>
                </a:lnTo>
                <a:lnTo>
                  <a:pt x="1252438" y="0"/>
                </a:lnTo>
                <a:lnTo>
                  <a:pt x="1598438" y="506921"/>
                </a:ln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8" name="Graphic 4">
            <a:extLst>
              <a:ext uri="{FF2B5EF4-FFF2-40B4-BE49-F238E27FC236}">
                <a16:creationId xmlns:a16="http://schemas.microsoft.com/office/drawing/2014/main" id="{3DC9E33B-F100-F354-BA79-2827564998E4}"/>
              </a:ext>
            </a:extLst>
          </p:cNvPr>
          <p:cNvSpPr/>
          <p:nvPr userDrawn="1"/>
        </p:nvSpPr>
        <p:spPr>
          <a:xfrm>
            <a:off x="4427023" y="4289328"/>
            <a:ext cx="1323951" cy="1618571"/>
          </a:xfrm>
          <a:custGeom>
            <a:avLst/>
            <a:gdLst>
              <a:gd name="connsiteX0" fmla="*/ 10406 w 1207468"/>
              <a:gd name="connsiteY0" fmla="*/ 1476167 h 1476167"/>
              <a:gd name="connsiteX1" fmla="*/ 0 w 1207468"/>
              <a:gd name="connsiteY1" fmla="*/ 1476167 h 1476167"/>
              <a:gd name="connsiteX2" fmla="*/ 0 w 1207468"/>
              <a:gd name="connsiteY2" fmla="*/ 120784 h 1476167"/>
              <a:gd name="connsiteX3" fmla="*/ 120784 w 1207468"/>
              <a:gd name="connsiteY3" fmla="*/ 0 h 1476167"/>
              <a:gd name="connsiteX4" fmla="*/ 1207469 w 1207468"/>
              <a:gd name="connsiteY4" fmla="*/ 0 h 1476167"/>
              <a:gd name="connsiteX5" fmla="*/ 1207469 w 1207468"/>
              <a:gd name="connsiteY5" fmla="*/ 10406 h 1476167"/>
              <a:gd name="connsiteX6" fmla="*/ 120784 w 1207468"/>
              <a:gd name="connsiteY6" fmla="*/ 10406 h 1476167"/>
              <a:gd name="connsiteX7" fmla="*/ 10406 w 1207468"/>
              <a:gd name="connsiteY7" fmla="*/ 120784 h 1476167"/>
              <a:gd name="connsiteX8" fmla="*/ 10406 w 1207468"/>
              <a:gd name="connsiteY8" fmla="*/ 1476167 h 147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68" h="1476167">
                <a:moveTo>
                  <a:pt x="10406" y="1476167"/>
                </a:moveTo>
                <a:lnTo>
                  <a:pt x="0" y="1476167"/>
                </a:lnTo>
                <a:lnTo>
                  <a:pt x="0" y="120784"/>
                </a:lnTo>
                <a:cubicBezTo>
                  <a:pt x="0" y="54260"/>
                  <a:pt x="54260" y="0"/>
                  <a:pt x="120784" y="0"/>
                </a:cubicBezTo>
                <a:lnTo>
                  <a:pt x="1207469" y="0"/>
                </a:lnTo>
                <a:lnTo>
                  <a:pt x="1207469" y="10406"/>
                </a:lnTo>
                <a:lnTo>
                  <a:pt x="120784" y="10406"/>
                </a:lnTo>
                <a:cubicBezTo>
                  <a:pt x="59834" y="10406"/>
                  <a:pt x="10406" y="59835"/>
                  <a:pt x="10406" y="120784"/>
                </a:cubicBezTo>
                <a:lnTo>
                  <a:pt x="10406" y="1476167"/>
                </a:ln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19" name="Graphic 4">
            <a:extLst>
              <a:ext uri="{FF2B5EF4-FFF2-40B4-BE49-F238E27FC236}">
                <a16:creationId xmlns:a16="http://schemas.microsoft.com/office/drawing/2014/main" id="{5F48B3AC-E82A-545C-C5D1-3F9C3415CA77}"/>
              </a:ext>
            </a:extLst>
          </p:cNvPr>
          <p:cNvSpPr/>
          <p:nvPr userDrawn="1"/>
        </p:nvSpPr>
        <p:spPr>
          <a:xfrm rot="20802852">
            <a:off x="4389251" y="5861809"/>
            <a:ext cx="87200" cy="87200"/>
          </a:xfrm>
          <a:custGeom>
            <a:avLst/>
            <a:gdLst>
              <a:gd name="connsiteX0" fmla="*/ 79529 w 79528"/>
              <a:gd name="connsiteY0" fmla="*/ 39764 h 79528"/>
              <a:gd name="connsiteX1" fmla="*/ 39764 w 79528"/>
              <a:gd name="connsiteY1" fmla="*/ 79529 h 79528"/>
              <a:gd name="connsiteX2" fmla="*/ 0 w 79528"/>
              <a:gd name="connsiteY2" fmla="*/ 39764 h 79528"/>
              <a:gd name="connsiteX3" fmla="*/ 39764 w 79528"/>
              <a:gd name="connsiteY3" fmla="*/ 0 h 79528"/>
              <a:gd name="connsiteX4" fmla="*/ 79529 w 79528"/>
              <a:gd name="connsiteY4" fmla="*/ 39764 h 7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8" h="79528">
                <a:moveTo>
                  <a:pt x="79529" y="39764"/>
                </a:moveTo>
                <a:cubicBezTo>
                  <a:pt x="79529" y="61726"/>
                  <a:pt x="61726" y="79529"/>
                  <a:pt x="39764" y="79529"/>
                </a:cubicBezTo>
                <a:cubicBezTo>
                  <a:pt x="17803" y="79529"/>
                  <a:pt x="0" y="61726"/>
                  <a:pt x="0" y="39764"/>
                </a:cubicBezTo>
                <a:cubicBezTo>
                  <a:pt x="0" y="17803"/>
                  <a:pt x="17803" y="0"/>
                  <a:pt x="39764" y="0"/>
                </a:cubicBezTo>
                <a:cubicBezTo>
                  <a:pt x="61726" y="0"/>
                  <a:pt x="79529" y="17803"/>
                  <a:pt x="79529" y="39764"/>
                </a:cubicBez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0" name="Graphic 4">
            <a:extLst>
              <a:ext uri="{FF2B5EF4-FFF2-40B4-BE49-F238E27FC236}">
                <a16:creationId xmlns:a16="http://schemas.microsoft.com/office/drawing/2014/main" id="{8D68E3E4-C3D4-9469-2FE3-93CAC65D00B1}"/>
              </a:ext>
            </a:extLst>
          </p:cNvPr>
          <p:cNvSpPr/>
          <p:nvPr userDrawn="1"/>
        </p:nvSpPr>
        <p:spPr>
          <a:xfrm>
            <a:off x="6042334" y="3280371"/>
            <a:ext cx="1753043" cy="1111646"/>
          </a:xfrm>
          <a:custGeom>
            <a:avLst/>
            <a:gdLst>
              <a:gd name="connsiteX0" fmla="*/ 1252809 w 1598808"/>
              <a:gd name="connsiteY0" fmla="*/ 1013843 h 1013842"/>
              <a:gd name="connsiteX1" fmla="*/ 1252809 w 1598808"/>
              <a:gd name="connsiteY1" fmla="*/ 846232 h 1013842"/>
              <a:gd name="connsiteX2" fmla="*/ 0 w 1598808"/>
              <a:gd name="connsiteY2" fmla="*/ 846232 h 1013842"/>
              <a:gd name="connsiteX3" fmla="*/ 231533 w 1598808"/>
              <a:gd name="connsiteY3" fmla="*/ 506921 h 1013842"/>
              <a:gd name="connsiteX4" fmla="*/ 0 w 1598808"/>
              <a:gd name="connsiteY4" fmla="*/ 167611 h 1013842"/>
              <a:gd name="connsiteX5" fmla="*/ 1252809 w 1598808"/>
              <a:gd name="connsiteY5" fmla="*/ 167611 h 1013842"/>
              <a:gd name="connsiteX6" fmla="*/ 1252809 w 1598808"/>
              <a:gd name="connsiteY6" fmla="*/ 0 h 1013842"/>
              <a:gd name="connsiteX7" fmla="*/ 1598809 w 1598808"/>
              <a:gd name="connsiteY7" fmla="*/ 506921 h 101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808" h="1013842">
                <a:moveTo>
                  <a:pt x="1252809" y="1013843"/>
                </a:moveTo>
                <a:lnTo>
                  <a:pt x="1252809" y="846232"/>
                </a:lnTo>
                <a:lnTo>
                  <a:pt x="0" y="846232"/>
                </a:lnTo>
                <a:lnTo>
                  <a:pt x="231533" y="506921"/>
                </a:lnTo>
                <a:lnTo>
                  <a:pt x="0" y="167611"/>
                </a:lnTo>
                <a:lnTo>
                  <a:pt x="1252809" y="167611"/>
                </a:lnTo>
                <a:lnTo>
                  <a:pt x="1252809" y="0"/>
                </a:lnTo>
                <a:lnTo>
                  <a:pt x="1598809" y="506921"/>
                </a:ln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1" name="Graphic 4">
            <a:extLst>
              <a:ext uri="{FF2B5EF4-FFF2-40B4-BE49-F238E27FC236}">
                <a16:creationId xmlns:a16="http://schemas.microsoft.com/office/drawing/2014/main" id="{B7D59FFC-73F3-BD0F-198E-F3E3B17C507F}"/>
              </a:ext>
            </a:extLst>
          </p:cNvPr>
          <p:cNvSpPr/>
          <p:nvPr userDrawn="1"/>
        </p:nvSpPr>
        <p:spPr>
          <a:xfrm>
            <a:off x="6036630" y="1764489"/>
            <a:ext cx="1323951" cy="1618570"/>
          </a:xfrm>
          <a:custGeom>
            <a:avLst/>
            <a:gdLst>
              <a:gd name="connsiteX0" fmla="*/ 1207469 w 1207468"/>
              <a:gd name="connsiteY0" fmla="*/ 1476167 h 1476166"/>
              <a:gd name="connsiteX1" fmla="*/ 120784 w 1207468"/>
              <a:gd name="connsiteY1" fmla="*/ 1476167 h 1476166"/>
              <a:gd name="connsiteX2" fmla="*/ 0 w 1207468"/>
              <a:gd name="connsiteY2" fmla="*/ 1355383 h 1476166"/>
              <a:gd name="connsiteX3" fmla="*/ 0 w 1207468"/>
              <a:gd name="connsiteY3" fmla="*/ 0 h 1476166"/>
              <a:gd name="connsiteX4" fmla="*/ 10406 w 1207468"/>
              <a:gd name="connsiteY4" fmla="*/ 0 h 1476166"/>
              <a:gd name="connsiteX5" fmla="*/ 10406 w 1207468"/>
              <a:gd name="connsiteY5" fmla="*/ 1355383 h 1476166"/>
              <a:gd name="connsiteX6" fmla="*/ 120784 w 1207468"/>
              <a:gd name="connsiteY6" fmla="*/ 1465761 h 1476166"/>
              <a:gd name="connsiteX7" fmla="*/ 1207469 w 1207468"/>
              <a:gd name="connsiteY7" fmla="*/ 1465761 h 1476166"/>
              <a:gd name="connsiteX8" fmla="*/ 1207469 w 1207468"/>
              <a:gd name="connsiteY8" fmla="*/ 1476167 h 147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68" h="1476166">
                <a:moveTo>
                  <a:pt x="1207469" y="1476167"/>
                </a:moveTo>
                <a:lnTo>
                  <a:pt x="120784" y="1476167"/>
                </a:lnTo>
                <a:cubicBezTo>
                  <a:pt x="54260" y="1476167"/>
                  <a:pt x="0" y="1421907"/>
                  <a:pt x="0" y="1355383"/>
                </a:cubicBezTo>
                <a:lnTo>
                  <a:pt x="0" y="0"/>
                </a:lnTo>
                <a:lnTo>
                  <a:pt x="10406" y="0"/>
                </a:lnTo>
                <a:lnTo>
                  <a:pt x="10406" y="1355383"/>
                </a:lnTo>
                <a:cubicBezTo>
                  <a:pt x="10406" y="1416332"/>
                  <a:pt x="59834" y="1465761"/>
                  <a:pt x="120784" y="1465761"/>
                </a:cubicBezTo>
                <a:lnTo>
                  <a:pt x="1207469" y="1465761"/>
                </a:lnTo>
                <a:lnTo>
                  <a:pt x="1207469" y="1476167"/>
                </a:ln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2" name="Graphic 4">
            <a:extLst>
              <a:ext uri="{FF2B5EF4-FFF2-40B4-BE49-F238E27FC236}">
                <a16:creationId xmlns:a16="http://schemas.microsoft.com/office/drawing/2014/main" id="{EAFA2AF8-FEE7-0CC1-A5E5-0B046A77B524}"/>
              </a:ext>
            </a:extLst>
          </p:cNvPr>
          <p:cNvSpPr/>
          <p:nvPr userDrawn="1"/>
        </p:nvSpPr>
        <p:spPr>
          <a:xfrm>
            <a:off x="5998732" y="1722924"/>
            <a:ext cx="87203" cy="87203"/>
          </a:xfrm>
          <a:custGeom>
            <a:avLst/>
            <a:gdLst>
              <a:gd name="connsiteX0" fmla="*/ 79532 w 79531"/>
              <a:gd name="connsiteY0" fmla="*/ 39766 h 79531"/>
              <a:gd name="connsiteX1" fmla="*/ 39766 w 79531"/>
              <a:gd name="connsiteY1" fmla="*/ 0 h 79531"/>
              <a:gd name="connsiteX2" fmla="*/ 0 w 79531"/>
              <a:gd name="connsiteY2" fmla="*/ 39766 h 79531"/>
              <a:gd name="connsiteX3" fmla="*/ 39766 w 79531"/>
              <a:gd name="connsiteY3" fmla="*/ 79532 h 79531"/>
              <a:gd name="connsiteX4" fmla="*/ 79532 w 79531"/>
              <a:gd name="connsiteY4" fmla="*/ 39766 h 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1" h="79531">
                <a:moveTo>
                  <a:pt x="79532" y="39766"/>
                </a:moveTo>
                <a:cubicBezTo>
                  <a:pt x="79532" y="17839"/>
                  <a:pt x="61693" y="0"/>
                  <a:pt x="39766" y="0"/>
                </a:cubicBezTo>
                <a:cubicBezTo>
                  <a:pt x="17839" y="0"/>
                  <a:pt x="0" y="17839"/>
                  <a:pt x="0" y="39766"/>
                </a:cubicBezTo>
                <a:cubicBezTo>
                  <a:pt x="0" y="61693"/>
                  <a:pt x="17839" y="79532"/>
                  <a:pt x="39766" y="79532"/>
                </a:cubicBezTo>
                <a:cubicBezTo>
                  <a:pt x="61693" y="79532"/>
                  <a:pt x="79532" y="61693"/>
                  <a:pt x="79532" y="39766"/>
                </a:cubicBez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3" name="Graphic 4">
            <a:extLst>
              <a:ext uri="{FF2B5EF4-FFF2-40B4-BE49-F238E27FC236}">
                <a16:creationId xmlns:a16="http://schemas.microsoft.com/office/drawing/2014/main" id="{5F878CF7-5D71-131D-2F54-9EDAB2CA2B04}"/>
              </a:ext>
            </a:extLst>
          </p:cNvPr>
          <p:cNvSpPr/>
          <p:nvPr userDrawn="1"/>
        </p:nvSpPr>
        <p:spPr>
          <a:xfrm>
            <a:off x="7652347" y="3280371"/>
            <a:ext cx="1752636" cy="1111646"/>
          </a:xfrm>
          <a:custGeom>
            <a:avLst/>
            <a:gdLst>
              <a:gd name="connsiteX0" fmla="*/ 1252438 w 1598437"/>
              <a:gd name="connsiteY0" fmla="*/ 1013843 h 1013842"/>
              <a:gd name="connsiteX1" fmla="*/ 1252438 w 1598437"/>
              <a:gd name="connsiteY1" fmla="*/ 846232 h 1013842"/>
              <a:gd name="connsiteX2" fmla="*/ 0 w 1598437"/>
              <a:gd name="connsiteY2" fmla="*/ 846232 h 1013842"/>
              <a:gd name="connsiteX3" fmla="*/ 231533 w 1598437"/>
              <a:gd name="connsiteY3" fmla="*/ 506921 h 1013842"/>
              <a:gd name="connsiteX4" fmla="*/ 0 w 1598437"/>
              <a:gd name="connsiteY4" fmla="*/ 167611 h 1013842"/>
              <a:gd name="connsiteX5" fmla="*/ 1252438 w 1598437"/>
              <a:gd name="connsiteY5" fmla="*/ 167611 h 1013842"/>
              <a:gd name="connsiteX6" fmla="*/ 1252438 w 1598437"/>
              <a:gd name="connsiteY6" fmla="*/ 0 h 1013842"/>
              <a:gd name="connsiteX7" fmla="*/ 1598437 w 1598437"/>
              <a:gd name="connsiteY7" fmla="*/ 506921 h 101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437" h="1013842">
                <a:moveTo>
                  <a:pt x="1252438" y="1013843"/>
                </a:moveTo>
                <a:lnTo>
                  <a:pt x="1252438" y="846232"/>
                </a:lnTo>
                <a:lnTo>
                  <a:pt x="0" y="846232"/>
                </a:lnTo>
                <a:lnTo>
                  <a:pt x="231533" y="506921"/>
                </a:lnTo>
                <a:lnTo>
                  <a:pt x="0" y="167611"/>
                </a:lnTo>
                <a:lnTo>
                  <a:pt x="1252438" y="167611"/>
                </a:lnTo>
                <a:lnTo>
                  <a:pt x="1252438" y="0"/>
                </a:lnTo>
                <a:lnTo>
                  <a:pt x="1598437" y="506921"/>
                </a:ln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4" name="Graphic 4">
            <a:extLst>
              <a:ext uri="{FF2B5EF4-FFF2-40B4-BE49-F238E27FC236}">
                <a16:creationId xmlns:a16="http://schemas.microsoft.com/office/drawing/2014/main" id="{E9CDFE94-D3DC-8246-0CD2-5618295CDDDB}"/>
              </a:ext>
            </a:extLst>
          </p:cNvPr>
          <p:cNvSpPr/>
          <p:nvPr userDrawn="1"/>
        </p:nvSpPr>
        <p:spPr>
          <a:xfrm>
            <a:off x="7646642" y="4289328"/>
            <a:ext cx="1323951" cy="1618571"/>
          </a:xfrm>
          <a:custGeom>
            <a:avLst/>
            <a:gdLst>
              <a:gd name="connsiteX0" fmla="*/ 10406 w 1207468"/>
              <a:gd name="connsiteY0" fmla="*/ 1476167 h 1476167"/>
              <a:gd name="connsiteX1" fmla="*/ 0 w 1207468"/>
              <a:gd name="connsiteY1" fmla="*/ 1476167 h 1476167"/>
              <a:gd name="connsiteX2" fmla="*/ 0 w 1207468"/>
              <a:gd name="connsiteY2" fmla="*/ 120784 h 1476167"/>
              <a:gd name="connsiteX3" fmla="*/ 120784 w 1207468"/>
              <a:gd name="connsiteY3" fmla="*/ 0 h 1476167"/>
              <a:gd name="connsiteX4" fmla="*/ 1207469 w 1207468"/>
              <a:gd name="connsiteY4" fmla="*/ 0 h 1476167"/>
              <a:gd name="connsiteX5" fmla="*/ 1207469 w 1207468"/>
              <a:gd name="connsiteY5" fmla="*/ 10406 h 1476167"/>
              <a:gd name="connsiteX6" fmla="*/ 120784 w 1207468"/>
              <a:gd name="connsiteY6" fmla="*/ 10406 h 1476167"/>
              <a:gd name="connsiteX7" fmla="*/ 10406 w 1207468"/>
              <a:gd name="connsiteY7" fmla="*/ 120784 h 1476167"/>
              <a:gd name="connsiteX8" fmla="*/ 10406 w 1207468"/>
              <a:gd name="connsiteY8" fmla="*/ 1476167 h 147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68" h="1476167">
                <a:moveTo>
                  <a:pt x="10406" y="1476167"/>
                </a:moveTo>
                <a:lnTo>
                  <a:pt x="0" y="1476167"/>
                </a:lnTo>
                <a:lnTo>
                  <a:pt x="0" y="120784"/>
                </a:lnTo>
                <a:cubicBezTo>
                  <a:pt x="0" y="54260"/>
                  <a:pt x="54260" y="0"/>
                  <a:pt x="120784" y="0"/>
                </a:cubicBezTo>
                <a:lnTo>
                  <a:pt x="1207469" y="0"/>
                </a:lnTo>
                <a:lnTo>
                  <a:pt x="1207469" y="10406"/>
                </a:lnTo>
                <a:lnTo>
                  <a:pt x="120784" y="10406"/>
                </a:lnTo>
                <a:cubicBezTo>
                  <a:pt x="59834" y="10406"/>
                  <a:pt x="10406" y="59835"/>
                  <a:pt x="10406" y="120784"/>
                </a:cubicBezTo>
                <a:lnTo>
                  <a:pt x="10406" y="1476167"/>
                </a:ln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5" name="Graphic 4">
            <a:extLst>
              <a:ext uri="{FF2B5EF4-FFF2-40B4-BE49-F238E27FC236}">
                <a16:creationId xmlns:a16="http://schemas.microsoft.com/office/drawing/2014/main" id="{78200BF1-7FD2-3F87-6A88-3D252C497A8E}"/>
              </a:ext>
            </a:extLst>
          </p:cNvPr>
          <p:cNvSpPr/>
          <p:nvPr userDrawn="1"/>
        </p:nvSpPr>
        <p:spPr>
          <a:xfrm rot="17550026">
            <a:off x="7609005" y="5862014"/>
            <a:ext cx="87205" cy="87205"/>
          </a:xfrm>
          <a:custGeom>
            <a:avLst/>
            <a:gdLst>
              <a:gd name="connsiteX0" fmla="*/ 79534 w 79533"/>
              <a:gd name="connsiteY0" fmla="*/ 39767 h 79533"/>
              <a:gd name="connsiteX1" fmla="*/ 39767 w 79533"/>
              <a:gd name="connsiteY1" fmla="*/ 79534 h 79533"/>
              <a:gd name="connsiteX2" fmla="*/ 0 w 79533"/>
              <a:gd name="connsiteY2" fmla="*/ 39767 h 79533"/>
              <a:gd name="connsiteX3" fmla="*/ 39767 w 79533"/>
              <a:gd name="connsiteY3" fmla="*/ 0 h 79533"/>
              <a:gd name="connsiteX4" fmla="*/ 79534 w 79533"/>
              <a:gd name="connsiteY4" fmla="*/ 39767 h 7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3" h="79533">
                <a:moveTo>
                  <a:pt x="79534" y="39767"/>
                </a:moveTo>
                <a:cubicBezTo>
                  <a:pt x="79534" y="61729"/>
                  <a:pt x="61730" y="79534"/>
                  <a:pt x="39767" y="79534"/>
                </a:cubicBezTo>
                <a:cubicBezTo>
                  <a:pt x="17804" y="79534"/>
                  <a:pt x="0" y="61729"/>
                  <a:pt x="0" y="39767"/>
                </a:cubicBezTo>
                <a:cubicBezTo>
                  <a:pt x="0" y="17804"/>
                  <a:pt x="17804" y="0"/>
                  <a:pt x="39767" y="0"/>
                </a:cubicBezTo>
                <a:cubicBezTo>
                  <a:pt x="61730" y="0"/>
                  <a:pt x="79534" y="17804"/>
                  <a:pt x="79534" y="39767"/>
                </a:cubicBezTo>
                <a:close/>
              </a:path>
            </a:pathLst>
          </a:custGeom>
          <a:solidFill>
            <a:schemeClr val="accent1"/>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6" name="Graphic 4">
            <a:extLst>
              <a:ext uri="{FF2B5EF4-FFF2-40B4-BE49-F238E27FC236}">
                <a16:creationId xmlns:a16="http://schemas.microsoft.com/office/drawing/2014/main" id="{776C29CA-15AB-0B05-8351-F47B82271646}"/>
              </a:ext>
            </a:extLst>
          </p:cNvPr>
          <p:cNvSpPr/>
          <p:nvPr userDrawn="1"/>
        </p:nvSpPr>
        <p:spPr>
          <a:xfrm>
            <a:off x="9261954" y="3280371"/>
            <a:ext cx="1753044" cy="1111646"/>
          </a:xfrm>
          <a:custGeom>
            <a:avLst/>
            <a:gdLst>
              <a:gd name="connsiteX0" fmla="*/ 1252809 w 1598809"/>
              <a:gd name="connsiteY0" fmla="*/ 1013843 h 1013842"/>
              <a:gd name="connsiteX1" fmla="*/ 1252809 w 1598809"/>
              <a:gd name="connsiteY1" fmla="*/ 846232 h 1013842"/>
              <a:gd name="connsiteX2" fmla="*/ 0 w 1598809"/>
              <a:gd name="connsiteY2" fmla="*/ 846232 h 1013842"/>
              <a:gd name="connsiteX3" fmla="*/ 231533 w 1598809"/>
              <a:gd name="connsiteY3" fmla="*/ 506921 h 1013842"/>
              <a:gd name="connsiteX4" fmla="*/ 0 w 1598809"/>
              <a:gd name="connsiteY4" fmla="*/ 167611 h 1013842"/>
              <a:gd name="connsiteX5" fmla="*/ 1252809 w 1598809"/>
              <a:gd name="connsiteY5" fmla="*/ 167611 h 1013842"/>
              <a:gd name="connsiteX6" fmla="*/ 1252809 w 1598809"/>
              <a:gd name="connsiteY6" fmla="*/ 0 h 1013842"/>
              <a:gd name="connsiteX7" fmla="*/ 1598809 w 1598809"/>
              <a:gd name="connsiteY7" fmla="*/ 506921 h 101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809" h="1013842">
                <a:moveTo>
                  <a:pt x="1252809" y="1013843"/>
                </a:moveTo>
                <a:lnTo>
                  <a:pt x="1252809" y="846232"/>
                </a:lnTo>
                <a:lnTo>
                  <a:pt x="0" y="846232"/>
                </a:lnTo>
                <a:lnTo>
                  <a:pt x="231533" y="506921"/>
                </a:lnTo>
                <a:lnTo>
                  <a:pt x="0" y="167611"/>
                </a:lnTo>
                <a:lnTo>
                  <a:pt x="1252809" y="167611"/>
                </a:lnTo>
                <a:lnTo>
                  <a:pt x="1252809" y="0"/>
                </a:lnTo>
                <a:lnTo>
                  <a:pt x="1598809" y="506921"/>
                </a:ln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7" name="Graphic 4">
            <a:extLst>
              <a:ext uri="{FF2B5EF4-FFF2-40B4-BE49-F238E27FC236}">
                <a16:creationId xmlns:a16="http://schemas.microsoft.com/office/drawing/2014/main" id="{BB0599F8-36AA-485D-7809-CC2EBD3FF50F}"/>
              </a:ext>
            </a:extLst>
          </p:cNvPr>
          <p:cNvSpPr/>
          <p:nvPr userDrawn="1"/>
        </p:nvSpPr>
        <p:spPr>
          <a:xfrm>
            <a:off x="9256249" y="1764489"/>
            <a:ext cx="1323951" cy="1618570"/>
          </a:xfrm>
          <a:custGeom>
            <a:avLst/>
            <a:gdLst>
              <a:gd name="connsiteX0" fmla="*/ 1207468 w 1207468"/>
              <a:gd name="connsiteY0" fmla="*/ 1476167 h 1476166"/>
              <a:gd name="connsiteX1" fmla="*/ 120784 w 1207468"/>
              <a:gd name="connsiteY1" fmla="*/ 1476167 h 1476166"/>
              <a:gd name="connsiteX2" fmla="*/ 0 w 1207468"/>
              <a:gd name="connsiteY2" fmla="*/ 1355383 h 1476166"/>
              <a:gd name="connsiteX3" fmla="*/ 0 w 1207468"/>
              <a:gd name="connsiteY3" fmla="*/ 0 h 1476166"/>
              <a:gd name="connsiteX4" fmla="*/ 10406 w 1207468"/>
              <a:gd name="connsiteY4" fmla="*/ 0 h 1476166"/>
              <a:gd name="connsiteX5" fmla="*/ 10406 w 1207468"/>
              <a:gd name="connsiteY5" fmla="*/ 1355383 h 1476166"/>
              <a:gd name="connsiteX6" fmla="*/ 120784 w 1207468"/>
              <a:gd name="connsiteY6" fmla="*/ 1465761 h 1476166"/>
              <a:gd name="connsiteX7" fmla="*/ 1207468 w 1207468"/>
              <a:gd name="connsiteY7" fmla="*/ 1465761 h 1476166"/>
              <a:gd name="connsiteX8" fmla="*/ 1207468 w 1207468"/>
              <a:gd name="connsiteY8" fmla="*/ 1476167 h 147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468" h="1476166">
                <a:moveTo>
                  <a:pt x="1207468" y="1476167"/>
                </a:moveTo>
                <a:lnTo>
                  <a:pt x="120784" y="1476167"/>
                </a:lnTo>
                <a:cubicBezTo>
                  <a:pt x="54260" y="1476167"/>
                  <a:pt x="0" y="1421907"/>
                  <a:pt x="0" y="1355383"/>
                </a:cubicBezTo>
                <a:lnTo>
                  <a:pt x="0" y="0"/>
                </a:lnTo>
                <a:lnTo>
                  <a:pt x="10406" y="0"/>
                </a:lnTo>
                <a:lnTo>
                  <a:pt x="10406" y="1355383"/>
                </a:lnTo>
                <a:cubicBezTo>
                  <a:pt x="10406" y="1416332"/>
                  <a:pt x="59834" y="1465761"/>
                  <a:pt x="120784" y="1465761"/>
                </a:cubicBezTo>
                <a:lnTo>
                  <a:pt x="1207468" y="1465761"/>
                </a:lnTo>
                <a:lnTo>
                  <a:pt x="1207468" y="1476167"/>
                </a:ln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28" name="Graphic 4">
            <a:extLst>
              <a:ext uri="{FF2B5EF4-FFF2-40B4-BE49-F238E27FC236}">
                <a16:creationId xmlns:a16="http://schemas.microsoft.com/office/drawing/2014/main" id="{05A380DE-91A0-5FC7-564D-1C367EAFFA78}"/>
              </a:ext>
            </a:extLst>
          </p:cNvPr>
          <p:cNvSpPr/>
          <p:nvPr userDrawn="1"/>
        </p:nvSpPr>
        <p:spPr>
          <a:xfrm>
            <a:off x="9218351" y="1722924"/>
            <a:ext cx="87203" cy="87203"/>
          </a:xfrm>
          <a:custGeom>
            <a:avLst/>
            <a:gdLst>
              <a:gd name="connsiteX0" fmla="*/ 79532 w 79531"/>
              <a:gd name="connsiteY0" fmla="*/ 39766 h 79531"/>
              <a:gd name="connsiteX1" fmla="*/ 39766 w 79531"/>
              <a:gd name="connsiteY1" fmla="*/ 0 h 79531"/>
              <a:gd name="connsiteX2" fmla="*/ 0 w 79531"/>
              <a:gd name="connsiteY2" fmla="*/ 39766 h 79531"/>
              <a:gd name="connsiteX3" fmla="*/ 39766 w 79531"/>
              <a:gd name="connsiteY3" fmla="*/ 79532 h 79531"/>
              <a:gd name="connsiteX4" fmla="*/ 79532 w 79531"/>
              <a:gd name="connsiteY4" fmla="*/ 39766 h 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1" h="79531">
                <a:moveTo>
                  <a:pt x="79532" y="39766"/>
                </a:moveTo>
                <a:cubicBezTo>
                  <a:pt x="79532" y="17839"/>
                  <a:pt x="61693" y="0"/>
                  <a:pt x="39766" y="0"/>
                </a:cubicBezTo>
                <a:cubicBezTo>
                  <a:pt x="17839" y="0"/>
                  <a:pt x="0" y="17839"/>
                  <a:pt x="0" y="39766"/>
                </a:cubicBezTo>
                <a:cubicBezTo>
                  <a:pt x="0" y="61693"/>
                  <a:pt x="17839" y="79532"/>
                  <a:pt x="39766" y="79532"/>
                </a:cubicBezTo>
                <a:cubicBezTo>
                  <a:pt x="61693" y="79532"/>
                  <a:pt x="79532" y="61693"/>
                  <a:pt x="79532" y="39766"/>
                </a:cubicBezTo>
                <a:close/>
              </a:path>
            </a:pathLst>
          </a:custGeom>
          <a:solidFill>
            <a:schemeClr val="accent2"/>
          </a:solidFill>
          <a:ln w="3714" cap="flat">
            <a:noFill/>
            <a:prstDash val="solid"/>
            <a:miter/>
          </a:ln>
        </p:spPr>
        <p:txBody>
          <a:bodyPr rtlCol="0" anchor="ctr"/>
          <a:lstStyle/>
          <a:p>
            <a:endParaRPr lang="en-PK">
              <a:latin typeface="Cambria" panose="02040503050406030204" pitchFamily="18" charset="0"/>
              <a:ea typeface="Cambria" panose="02040503050406030204" pitchFamily="18" charset="0"/>
            </a:endParaRPr>
          </a:p>
        </p:txBody>
      </p:sp>
      <p:sp>
        <p:nvSpPr>
          <p:cNvPr id="41" name="Text Placeholder 16">
            <a:extLst>
              <a:ext uri="{FF2B5EF4-FFF2-40B4-BE49-F238E27FC236}">
                <a16:creationId xmlns:a16="http://schemas.microsoft.com/office/drawing/2014/main" id="{7179C58B-9A9A-9862-CBFA-26BD9986E0E0}"/>
              </a:ext>
            </a:extLst>
          </p:cNvPr>
          <p:cNvSpPr>
            <a:spLocks noGrp="1"/>
          </p:cNvSpPr>
          <p:nvPr>
            <p:ph type="body" sz="quarter" idx="11" hasCustomPrompt="1"/>
          </p:nvPr>
        </p:nvSpPr>
        <p:spPr>
          <a:xfrm>
            <a:off x="2457450" y="469491"/>
            <a:ext cx="7277100" cy="443290"/>
          </a:xfrm>
          <a:prstGeom prst="rect">
            <a:avLst/>
          </a:prstGeom>
        </p:spPr>
        <p:txBody>
          <a:bodyPr/>
          <a:lstStyle>
            <a:lvl1pPr marL="0" indent="0" algn="ctr">
              <a:buNone/>
              <a:defRPr sz="2400" b="1" cap="small" baseline="0">
                <a:solidFill>
                  <a:srgbClr val="303030"/>
                </a:solidFill>
                <a:latin typeface="Cambria" panose="02040503050406030204" pitchFamily="18" charset="0"/>
                <a:ea typeface="Cambria" panose="02040503050406030204" pitchFamily="18" charset="0"/>
              </a:defRPr>
            </a:lvl1pPr>
            <a:lvl2pPr marL="457200" indent="0">
              <a:buNone/>
              <a:defRPr/>
            </a:lvl2pPr>
          </a:lstStyle>
          <a:p>
            <a:pPr lvl="0"/>
            <a:r>
              <a:rPr lang="en-US" dirty="0"/>
              <a:t>CLICK TO EDIT TITLE</a:t>
            </a:r>
          </a:p>
        </p:txBody>
      </p:sp>
      <p:sp>
        <p:nvSpPr>
          <p:cNvPr id="43" name="Text Placeholder 42">
            <a:extLst>
              <a:ext uri="{FF2B5EF4-FFF2-40B4-BE49-F238E27FC236}">
                <a16:creationId xmlns:a16="http://schemas.microsoft.com/office/drawing/2014/main" id="{4B0678BC-5BCC-5EBF-3FD0-D6BFF129687D}"/>
              </a:ext>
            </a:extLst>
          </p:cNvPr>
          <p:cNvSpPr>
            <a:spLocks noGrp="1"/>
          </p:cNvSpPr>
          <p:nvPr>
            <p:ph type="body" sz="quarter" idx="12" hasCustomPrompt="1"/>
          </p:nvPr>
        </p:nvSpPr>
        <p:spPr>
          <a:xfrm>
            <a:off x="2928353" y="1843440"/>
            <a:ext cx="2222907" cy="250381"/>
          </a:xfrm>
          <a:prstGeom prst="rect">
            <a:avLst/>
          </a:prstGeom>
        </p:spPr>
        <p:txBody>
          <a:bodyPr/>
          <a:lstStyle>
            <a:lvl1pPr marL="0" indent="0">
              <a:buNone/>
              <a:defRPr sz="1200" b="1" cap="small" baseline="0">
                <a:solidFill>
                  <a:schemeClr val="tx1">
                    <a:lumMod val="85000"/>
                    <a:lumOff val="15000"/>
                  </a:schemeClr>
                </a:solidFill>
              </a:defRPr>
            </a:lvl1pPr>
          </a:lstStyle>
          <a:p>
            <a:pPr lvl="0"/>
            <a:r>
              <a:rPr lang="en-US" dirty="0"/>
              <a:t>Click to edit subtitle</a:t>
            </a:r>
          </a:p>
        </p:txBody>
      </p:sp>
      <p:sp>
        <p:nvSpPr>
          <p:cNvPr id="45" name="Text Placeholder 44">
            <a:extLst>
              <a:ext uri="{FF2B5EF4-FFF2-40B4-BE49-F238E27FC236}">
                <a16:creationId xmlns:a16="http://schemas.microsoft.com/office/drawing/2014/main" id="{BE37DE6F-480D-497D-9F31-E0500D2A37F3}"/>
              </a:ext>
            </a:extLst>
          </p:cNvPr>
          <p:cNvSpPr>
            <a:spLocks noGrp="1"/>
          </p:cNvSpPr>
          <p:nvPr>
            <p:ph type="body" sz="quarter" idx="13" hasCustomPrompt="1"/>
          </p:nvPr>
        </p:nvSpPr>
        <p:spPr>
          <a:xfrm>
            <a:off x="2928538" y="2093820"/>
            <a:ext cx="2222500" cy="1179827"/>
          </a:xfrm>
          <a:prstGeom prst="rect">
            <a:avLst/>
          </a:prstGeom>
        </p:spPr>
        <p:txBody>
          <a:bodyPr/>
          <a:lstStyle>
            <a:lvl1pPr marL="0" indent="0">
              <a:buNone/>
              <a:defRPr sz="1200">
                <a:solidFill>
                  <a:schemeClr val="tx1"/>
                </a:solidFill>
              </a:defRPr>
            </a:lvl1pPr>
          </a:lstStyle>
          <a:p>
            <a:pPr lvl="0"/>
            <a:r>
              <a:rPr lang="en-US" dirty="0"/>
              <a:t>Click to edit body</a:t>
            </a:r>
          </a:p>
        </p:txBody>
      </p:sp>
      <p:sp>
        <p:nvSpPr>
          <p:cNvPr id="46" name="Text Placeholder 42">
            <a:extLst>
              <a:ext uri="{FF2B5EF4-FFF2-40B4-BE49-F238E27FC236}">
                <a16:creationId xmlns:a16="http://schemas.microsoft.com/office/drawing/2014/main" id="{DD31D988-DA70-EAF1-E9ED-D0093C2B2FED}"/>
              </a:ext>
            </a:extLst>
          </p:cNvPr>
          <p:cNvSpPr>
            <a:spLocks noGrp="1"/>
          </p:cNvSpPr>
          <p:nvPr>
            <p:ph type="body" sz="quarter" idx="14" hasCustomPrompt="1"/>
          </p:nvPr>
        </p:nvSpPr>
        <p:spPr>
          <a:xfrm>
            <a:off x="6147144" y="1837606"/>
            <a:ext cx="2222907" cy="250381"/>
          </a:xfrm>
          <a:prstGeom prst="rect">
            <a:avLst/>
          </a:prstGeom>
        </p:spPr>
        <p:txBody>
          <a:bodyPr/>
          <a:lstStyle>
            <a:lvl1pPr marL="0" indent="0">
              <a:buNone/>
              <a:defRPr sz="1200" b="1" cap="small" baseline="0">
                <a:solidFill>
                  <a:schemeClr val="tx1">
                    <a:lumMod val="85000"/>
                    <a:lumOff val="15000"/>
                  </a:schemeClr>
                </a:solidFill>
              </a:defRPr>
            </a:lvl1pPr>
          </a:lstStyle>
          <a:p>
            <a:pPr lvl="0"/>
            <a:r>
              <a:rPr lang="en-US" dirty="0"/>
              <a:t>Click to edit subtitle</a:t>
            </a:r>
          </a:p>
        </p:txBody>
      </p:sp>
      <p:sp>
        <p:nvSpPr>
          <p:cNvPr id="47" name="Text Placeholder 44">
            <a:extLst>
              <a:ext uri="{FF2B5EF4-FFF2-40B4-BE49-F238E27FC236}">
                <a16:creationId xmlns:a16="http://schemas.microsoft.com/office/drawing/2014/main" id="{4271DF98-07FF-8DD2-17A2-3D6FD936D724}"/>
              </a:ext>
            </a:extLst>
          </p:cNvPr>
          <p:cNvSpPr>
            <a:spLocks noGrp="1"/>
          </p:cNvSpPr>
          <p:nvPr>
            <p:ph type="body" sz="quarter" idx="15" hasCustomPrompt="1"/>
          </p:nvPr>
        </p:nvSpPr>
        <p:spPr>
          <a:xfrm>
            <a:off x="6147329" y="2087986"/>
            <a:ext cx="2222500" cy="1179827"/>
          </a:xfrm>
          <a:prstGeom prst="rect">
            <a:avLst/>
          </a:prstGeom>
        </p:spPr>
        <p:txBody>
          <a:bodyPr/>
          <a:lstStyle>
            <a:lvl1pPr marL="0" indent="0">
              <a:buNone/>
              <a:defRPr sz="1200">
                <a:solidFill>
                  <a:schemeClr val="tx1"/>
                </a:solidFill>
              </a:defRPr>
            </a:lvl1pPr>
          </a:lstStyle>
          <a:p>
            <a:pPr lvl="0"/>
            <a:r>
              <a:rPr lang="en-US" dirty="0"/>
              <a:t>Click to edit body</a:t>
            </a:r>
          </a:p>
        </p:txBody>
      </p:sp>
      <p:sp>
        <p:nvSpPr>
          <p:cNvPr id="48" name="Text Placeholder 42">
            <a:extLst>
              <a:ext uri="{FF2B5EF4-FFF2-40B4-BE49-F238E27FC236}">
                <a16:creationId xmlns:a16="http://schemas.microsoft.com/office/drawing/2014/main" id="{D0B1063F-16FD-1167-6D00-6DCA2C785DE4}"/>
              </a:ext>
            </a:extLst>
          </p:cNvPr>
          <p:cNvSpPr>
            <a:spLocks noGrp="1"/>
          </p:cNvSpPr>
          <p:nvPr>
            <p:ph type="body" sz="quarter" idx="16" hasCustomPrompt="1"/>
          </p:nvPr>
        </p:nvSpPr>
        <p:spPr>
          <a:xfrm>
            <a:off x="9374805" y="1823002"/>
            <a:ext cx="2222907" cy="250381"/>
          </a:xfrm>
          <a:prstGeom prst="rect">
            <a:avLst/>
          </a:prstGeom>
        </p:spPr>
        <p:txBody>
          <a:bodyPr/>
          <a:lstStyle>
            <a:lvl1pPr marL="0" indent="0">
              <a:buNone/>
              <a:defRPr sz="1200" b="1" cap="small" baseline="0">
                <a:solidFill>
                  <a:schemeClr val="tx1">
                    <a:lumMod val="85000"/>
                    <a:lumOff val="15000"/>
                  </a:schemeClr>
                </a:solidFill>
              </a:defRPr>
            </a:lvl1pPr>
          </a:lstStyle>
          <a:p>
            <a:pPr lvl="0"/>
            <a:r>
              <a:rPr lang="en-US" dirty="0"/>
              <a:t>Click to edit subtitle</a:t>
            </a:r>
          </a:p>
        </p:txBody>
      </p:sp>
      <p:sp>
        <p:nvSpPr>
          <p:cNvPr id="49" name="Text Placeholder 44">
            <a:extLst>
              <a:ext uri="{FF2B5EF4-FFF2-40B4-BE49-F238E27FC236}">
                <a16:creationId xmlns:a16="http://schemas.microsoft.com/office/drawing/2014/main" id="{9F2908E1-8F7A-A1CF-0466-BC81BA50F6D5}"/>
              </a:ext>
            </a:extLst>
          </p:cNvPr>
          <p:cNvSpPr>
            <a:spLocks noGrp="1"/>
          </p:cNvSpPr>
          <p:nvPr>
            <p:ph type="body" sz="quarter" idx="17" hasCustomPrompt="1"/>
          </p:nvPr>
        </p:nvSpPr>
        <p:spPr>
          <a:xfrm>
            <a:off x="9374990" y="2073382"/>
            <a:ext cx="2222500" cy="1179827"/>
          </a:xfrm>
          <a:prstGeom prst="rect">
            <a:avLst/>
          </a:prstGeom>
        </p:spPr>
        <p:txBody>
          <a:bodyPr/>
          <a:lstStyle>
            <a:lvl1pPr marL="0" indent="0">
              <a:buNone/>
              <a:defRPr sz="1200">
                <a:solidFill>
                  <a:schemeClr val="tx1"/>
                </a:solidFill>
              </a:defRPr>
            </a:lvl1pPr>
          </a:lstStyle>
          <a:p>
            <a:pPr lvl="0"/>
            <a:r>
              <a:rPr lang="en-US" dirty="0"/>
              <a:t>Click to edit body</a:t>
            </a:r>
          </a:p>
        </p:txBody>
      </p:sp>
      <p:sp>
        <p:nvSpPr>
          <p:cNvPr id="50" name="Text Placeholder 42">
            <a:extLst>
              <a:ext uri="{FF2B5EF4-FFF2-40B4-BE49-F238E27FC236}">
                <a16:creationId xmlns:a16="http://schemas.microsoft.com/office/drawing/2014/main" id="{17B351BC-4FC5-A8C3-CE7A-9C2716EB135B}"/>
              </a:ext>
            </a:extLst>
          </p:cNvPr>
          <p:cNvSpPr>
            <a:spLocks noGrp="1"/>
          </p:cNvSpPr>
          <p:nvPr>
            <p:ph type="body" sz="quarter" idx="18" hasCustomPrompt="1"/>
          </p:nvPr>
        </p:nvSpPr>
        <p:spPr>
          <a:xfrm>
            <a:off x="1316590" y="4853303"/>
            <a:ext cx="2222907" cy="250381"/>
          </a:xfrm>
          <a:prstGeom prst="rect">
            <a:avLst/>
          </a:prstGeom>
        </p:spPr>
        <p:txBody>
          <a:bodyPr/>
          <a:lstStyle>
            <a:lvl1pPr marL="0" indent="0">
              <a:buNone/>
              <a:defRPr sz="1200" b="1" cap="small" baseline="0">
                <a:solidFill>
                  <a:srgbClr val="A11000"/>
                </a:solidFill>
              </a:defRPr>
            </a:lvl1pPr>
          </a:lstStyle>
          <a:p>
            <a:pPr lvl="0"/>
            <a:r>
              <a:rPr lang="en-US" dirty="0"/>
              <a:t>Click to edit subtitle</a:t>
            </a:r>
          </a:p>
        </p:txBody>
      </p:sp>
      <p:sp>
        <p:nvSpPr>
          <p:cNvPr id="51" name="Text Placeholder 44">
            <a:extLst>
              <a:ext uri="{FF2B5EF4-FFF2-40B4-BE49-F238E27FC236}">
                <a16:creationId xmlns:a16="http://schemas.microsoft.com/office/drawing/2014/main" id="{4DC653AC-3C7D-46C2-D741-897F6664CD64}"/>
              </a:ext>
            </a:extLst>
          </p:cNvPr>
          <p:cNvSpPr>
            <a:spLocks noGrp="1"/>
          </p:cNvSpPr>
          <p:nvPr>
            <p:ph type="body" sz="quarter" idx="19" hasCustomPrompt="1"/>
          </p:nvPr>
        </p:nvSpPr>
        <p:spPr>
          <a:xfrm>
            <a:off x="1316775" y="5103683"/>
            <a:ext cx="2222500" cy="1179827"/>
          </a:xfrm>
          <a:prstGeom prst="rect">
            <a:avLst/>
          </a:prstGeom>
        </p:spPr>
        <p:txBody>
          <a:bodyPr/>
          <a:lstStyle>
            <a:lvl1pPr marL="0" indent="0">
              <a:buNone/>
              <a:defRPr sz="1200"/>
            </a:lvl1pPr>
          </a:lstStyle>
          <a:p>
            <a:pPr lvl="0"/>
            <a:r>
              <a:rPr lang="en-US" dirty="0"/>
              <a:t>Click to edit body</a:t>
            </a:r>
          </a:p>
        </p:txBody>
      </p:sp>
      <p:sp>
        <p:nvSpPr>
          <p:cNvPr id="52" name="Text Placeholder 42">
            <a:extLst>
              <a:ext uri="{FF2B5EF4-FFF2-40B4-BE49-F238E27FC236}">
                <a16:creationId xmlns:a16="http://schemas.microsoft.com/office/drawing/2014/main" id="{BA791838-E13C-4E1E-542D-0BCF7C312F4B}"/>
              </a:ext>
            </a:extLst>
          </p:cNvPr>
          <p:cNvSpPr>
            <a:spLocks noGrp="1"/>
          </p:cNvSpPr>
          <p:nvPr>
            <p:ph type="body" sz="quarter" idx="20" hasCustomPrompt="1"/>
          </p:nvPr>
        </p:nvSpPr>
        <p:spPr>
          <a:xfrm>
            <a:off x="4534872" y="4853303"/>
            <a:ext cx="2222907" cy="250381"/>
          </a:xfrm>
          <a:prstGeom prst="rect">
            <a:avLst/>
          </a:prstGeom>
        </p:spPr>
        <p:txBody>
          <a:bodyPr/>
          <a:lstStyle>
            <a:lvl1pPr marL="0" indent="0">
              <a:buNone/>
              <a:defRPr sz="1200" b="1" cap="small" baseline="0">
                <a:solidFill>
                  <a:srgbClr val="A11000"/>
                </a:solidFill>
              </a:defRPr>
            </a:lvl1pPr>
          </a:lstStyle>
          <a:p>
            <a:pPr lvl="0"/>
            <a:r>
              <a:rPr lang="en-US" dirty="0"/>
              <a:t>Click to edit subtitle</a:t>
            </a:r>
          </a:p>
        </p:txBody>
      </p:sp>
      <p:sp>
        <p:nvSpPr>
          <p:cNvPr id="53" name="Text Placeholder 44">
            <a:extLst>
              <a:ext uri="{FF2B5EF4-FFF2-40B4-BE49-F238E27FC236}">
                <a16:creationId xmlns:a16="http://schemas.microsoft.com/office/drawing/2014/main" id="{3B0AB82F-B80A-2B8C-52F6-42040EB4B5C3}"/>
              </a:ext>
            </a:extLst>
          </p:cNvPr>
          <p:cNvSpPr>
            <a:spLocks noGrp="1"/>
          </p:cNvSpPr>
          <p:nvPr>
            <p:ph type="body" sz="quarter" idx="21" hasCustomPrompt="1"/>
          </p:nvPr>
        </p:nvSpPr>
        <p:spPr>
          <a:xfrm>
            <a:off x="4535057" y="5103683"/>
            <a:ext cx="2222500" cy="1179827"/>
          </a:xfrm>
          <a:prstGeom prst="rect">
            <a:avLst/>
          </a:prstGeom>
        </p:spPr>
        <p:txBody>
          <a:bodyPr/>
          <a:lstStyle>
            <a:lvl1pPr marL="0" indent="0">
              <a:buNone/>
              <a:defRPr sz="1200"/>
            </a:lvl1pPr>
          </a:lstStyle>
          <a:p>
            <a:pPr lvl="0"/>
            <a:r>
              <a:rPr lang="en-US" dirty="0"/>
              <a:t>Click to edit body</a:t>
            </a:r>
          </a:p>
        </p:txBody>
      </p:sp>
      <p:sp>
        <p:nvSpPr>
          <p:cNvPr id="54" name="Text Placeholder 42">
            <a:extLst>
              <a:ext uri="{FF2B5EF4-FFF2-40B4-BE49-F238E27FC236}">
                <a16:creationId xmlns:a16="http://schemas.microsoft.com/office/drawing/2014/main" id="{8EB6A4AF-D2A0-F451-9BDD-A22E7B1A1A09}"/>
              </a:ext>
            </a:extLst>
          </p:cNvPr>
          <p:cNvSpPr>
            <a:spLocks noGrp="1"/>
          </p:cNvSpPr>
          <p:nvPr>
            <p:ph type="body" sz="quarter" idx="22" hasCustomPrompt="1"/>
          </p:nvPr>
        </p:nvSpPr>
        <p:spPr>
          <a:xfrm>
            <a:off x="7760583" y="4853302"/>
            <a:ext cx="2222907" cy="250381"/>
          </a:xfrm>
          <a:prstGeom prst="rect">
            <a:avLst/>
          </a:prstGeom>
        </p:spPr>
        <p:txBody>
          <a:bodyPr/>
          <a:lstStyle>
            <a:lvl1pPr marL="0" indent="0">
              <a:buNone/>
              <a:defRPr sz="1200" b="1" cap="small" baseline="0">
                <a:solidFill>
                  <a:srgbClr val="A11000"/>
                </a:solidFill>
              </a:defRPr>
            </a:lvl1pPr>
          </a:lstStyle>
          <a:p>
            <a:pPr lvl="0"/>
            <a:r>
              <a:rPr lang="en-US" dirty="0"/>
              <a:t>Click to edit subtitle</a:t>
            </a:r>
          </a:p>
        </p:txBody>
      </p:sp>
      <p:sp>
        <p:nvSpPr>
          <p:cNvPr id="55" name="Text Placeholder 44">
            <a:extLst>
              <a:ext uri="{FF2B5EF4-FFF2-40B4-BE49-F238E27FC236}">
                <a16:creationId xmlns:a16="http://schemas.microsoft.com/office/drawing/2014/main" id="{E9CDFE29-373D-FA41-F148-8DA0977CD30B}"/>
              </a:ext>
            </a:extLst>
          </p:cNvPr>
          <p:cNvSpPr>
            <a:spLocks noGrp="1"/>
          </p:cNvSpPr>
          <p:nvPr>
            <p:ph type="body" sz="quarter" idx="23" hasCustomPrompt="1"/>
          </p:nvPr>
        </p:nvSpPr>
        <p:spPr>
          <a:xfrm>
            <a:off x="7760768" y="5103682"/>
            <a:ext cx="2222500" cy="1179827"/>
          </a:xfrm>
          <a:prstGeom prst="rect">
            <a:avLst/>
          </a:prstGeom>
        </p:spPr>
        <p:txBody>
          <a:bodyPr/>
          <a:lstStyle>
            <a:lvl1pPr marL="0" indent="0">
              <a:buNone/>
              <a:defRPr sz="1200"/>
            </a:lvl1pPr>
          </a:lstStyle>
          <a:p>
            <a:pPr lvl="0"/>
            <a:r>
              <a:rPr lang="en-US" dirty="0"/>
              <a:t>Click to edit body</a:t>
            </a:r>
          </a:p>
        </p:txBody>
      </p:sp>
      <p:sp>
        <p:nvSpPr>
          <p:cNvPr id="57" name="Text Placeholder 56">
            <a:extLst>
              <a:ext uri="{FF2B5EF4-FFF2-40B4-BE49-F238E27FC236}">
                <a16:creationId xmlns:a16="http://schemas.microsoft.com/office/drawing/2014/main" id="{D11B89D9-DA1E-0EC8-FBDB-72E1EE97CCF0}"/>
              </a:ext>
            </a:extLst>
          </p:cNvPr>
          <p:cNvSpPr>
            <a:spLocks noGrp="1"/>
          </p:cNvSpPr>
          <p:nvPr>
            <p:ph type="body" sz="quarter" idx="24" hasCustomPrompt="1"/>
          </p:nvPr>
        </p:nvSpPr>
        <p:spPr>
          <a:xfrm>
            <a:off x="1473864" y="3547510"/>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2015</a:t>
            </a:r>
          </a:p>
        </p:txBody>
      </p:sp>
      <p:sp>
        <p:nvSpPr>
          <p:cNvPr id="58" name="Text Placeholder 56">
            <a:extLst>
              <a:ext uri="{FF2B5EF4-FFF2-40B4-BE49-F238E27FC236}">
                <a16:creationId xmlns:a16="http://schemas.microsoft.com/office/drawing/2014/main" id="{DE626BDA-F530-F8F1-A822-8BBE85E205A6}"/>
              </a:ext>
            </a:extLst>
          </p:cNvPr>
          <p:cNvSpPr>
            <a:spLocks noGrp="1"/>
          </p:cNvSpPr>
          <p:nvPr>
            <p:ph type="body" sz="quarter" idx="25" hasCustomPrompt="1"/>
          </p:nvPr>
        </p:nvSpPr>
        <p:spPr>
          <a:xfrm>
            <a:off x="3101153" y="3548435"/>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2016</a:t>
            </a:r>
          </a:p>
        </p:txBody>
      </p:sp>
      <p:sp>
        <p:nvSpPr>
          <p:cNvPr id="59" name="Text Placeholder 56">
            <a:extLst>
              <a:ext uri="{FF2B5EF4-FFF2-40B4-BE49-F238E27FC236}">
                <a16:creationId xmlns:a16="http://schemas.microsoft.com/office/drawing/2014/main" id="{3228DC67-3F52-2BAE-6BDB-3C1B58073FB2}"/>
              </a:ext>
            </a:extLst>
          </p:cNvPr>
          <p:cNvSpPr>
            <a:spLocks noGrp="1"/>
          </p:cNvSpPr>
          <p:nvPr>
            <p:ph type="body" sz="quarter" idx="26" hasCustomPrompt="1"/>
          </p:nvPr>
        </p:nvSpPr>
        <p:spPr>
          <a:xfrm>
            <a:off x="4691038" y="3558537"/>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2017</a:t>
            </a:r>
          </a:p>
        </p:txBody>
      </p:sp>
      <p:sp>
        <p:nvSpPr>
          <p:cNvPr id="60" name="Text Placeholder 56">
            <a:extLst>
              <a:ext uri="{FF2B5EF4-FFF2-40B4-BE49-F238E27FC236}">
                <a16:creationId xmlns:a16="http://schemas.microsoft.com/office/drawing/2014/main" id="{5F1CAB88-CD65-DDC8-F436-58CBC8141C00}"/>
              </a:ext>
            </a:extLst>
          </p:cNvPr>
          <p:cNvSpPr>
            <a:spLocks noGrp="1"/>
          </p:cNvSpPr>
          <p:nvPr>
            <p:ph type="body" sz="quarter" idx="27" hasCustomPrompt="1"/>
          </p:nvPr>
        </p:nvSpPr>
        <p:spPr>
          <a:xfrm>
            <a:off x="6303699" y="3541712"/>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2018</a:t>
            </a:r>
          </a:p>
        </p:txBody>
      </p:sp>
      <p:sp>
        <p:nvSpPr>
          <p:cNvPr id="61" name="Text Placeholder 56">
            <a:extLst>
              <a:ext uri="{FF2B5EF4-FFF2-40B4-BE49-F238E27FC236}">
                <a16:creationId xmlns:a16="http://schemas.microsoft.com/office/drawing/2014/main" id="{8708928A-B633-B3F7-DDD1-151C8F646FC2}"/>
              </a:ext>
            </a:extLst>
          </p:cNvPr>
          <p:cNvSpPr>
            <a:spLocks noGrp="1"/>
          </p:cNvSpPr>
          <p:nvPr>
            <p:ph type="body" sz="quarter" idx="28" hasCustomPrompt="1"/>
          </p:nvPr>
        </p:nvSpPr>
        <p:spPr>
          <a:xfrm>
            <a:off x="7910657" y="3541372"/>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2019</a:t>
            </a:r>
          </a:p>
        </p:txBody>
      </p:sp>
      <p:sp>
        <p:nvSpPr>
          <p:cNvPr id="63" name="Text Placeholder 56">
            <a:extLst>
              <a:ext uri="{FF2B5EF4-FFF2-40B4-BE49-F238E27FC236}">
                <a16:creationId xmlns:a16="http://schemas.microsoft.com/office/drawing/2014/main" id="{9B68B92D-5BA2-C201-1688-D7436E9D309A}"/>
              </a:ext>
            </a:extLst>
          </p:cNvPr>
          <p:cNvSpPr>
            <a:spLocks noGrp="1"/>
          </p:cNvSpPr>
          <p:nvPr>
            <p:ph type="body" sz="quarter" idx="29" hasCustomPrompt="1"/>
          </p:nvPr>
        </p:nvSpPr>
        <p:spPr>
          <a:xfrm>
            <a:off x="9528537" y="3539511"/>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2020</a:t>
            </a:r>
          </a:p>
        </p:txBody>
      </p:sp>
    </p:spTree>
    <p:extLst>
      <p:ext uri="{BB962C8B-B14F-4D97-AF65-F5344CB8AC3E}">
        <p14:creationId xmlns:p14="http://schemas.microsoft.com/office/powerpoint/2010/main" val="162208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_2">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CB56830-FCE8-A0A0-03D1-EDB7983EEDFF}"/>
              </a:ext>
            </a:extLst>
          </p:cNvPr>
          <p:cNvSpPr>
            <a:spLocks/>
          </p:cNvSpPr>
          <p:nvPr userDrawn="1"/>
        </p:nvSpPr>
        <p:spPr bwMode="auto">
          <a:xfrm>
            <a:off x="674291" y="3432501"/>
            <a:ext cx="1905794" cy="534194"/>
          </a:xfrm>
          <a:custGeom>
            <a:avLst/>
            <a:gdLst>
              <a:gd name="T0" fmla="*/ 75 w 468"/>
              <a:gd name="T1" fmla="*/ 126 h 131"/>
              <a:gd name="T2" fmla="*/ 5 w 468"/>
              <a:gd name="T3" fmla="*/ 18 h 131"/>
              <a:gd name="T4" fmla="*/ 15 w 468"/>
              <a:gd name="T5" fmla="*/ 0 h 131"/>
              <a:gd name="T6" fmla="*/ 383 w 468"/>
              <a:gd name="T7" fmla="*/ 0 h 131"/>
              <a:gd name="T8" fmla="*/ 392 w 468"/>
              <a:gd name="T9" fmla="*/ 6 h 131"/>
              <a:gd name="T10" fmla="*/ 463 w 468"/>
              <a:gd name="T11" fmla="*/ 113 h 131"/>
              <a:gd name="T12" fmla="*/ 453 w 468"/>
              <a:gd name="T13" fmla="*/ 131 h 131"/>
              <a:gd name="T14" fmla="*/ 85 w 468"/>
              <a:gd name="T15" fmla="*/ 131 h 131"/>
              <a:gd name="T16" fmla="*/ 75 w 468"/>
              <a:gd name="T1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131">
                <a:moveTo>
                  <a:pt x="75" y="126"/>
                </a:moveTo>
                <a:cubicBezTo>
                  <a:pt x="5" y="18"/>
                  <a:pt x="5" y="18"/>
                  <a:pt x="5" y="18"/>
                </a:cubicBezTo>
                <a:cubicBezTo>
                  <a:pt x="0" y="11"/>
                  <a:pt x="5" y="0"/>
                  <a:pt x="15" y="0"/>
                </a:cubicBezTo>
                <a:cubicBezTo>
                  <a:pt x="383" y="0"/>
                  <a:pt x="383" y="0"/>
                  <a:pt x="383" y="0"/>
                </a:cubicBezTo>
                <a:cubicBezTo>
                  <a:pt x="386" y="0"/>
                  <a:pt x="390" y="2"/>
                  <a:pt x="392" y="6"/>
                </a:cubicBezTo>
                <a:cubicBezTo>
                  <a:pt x="463" y="113"/>
                  <a:pt x="463" y="113"/>
                  <a:pt x="463" y="113"/>
                </a:cubicBezTo>
                <a:cubicBezTo>
                  <a:pt x="468" y="121"/>
                  <a:pt x="462" y="131"/>
                  <a:pt x="453" y="131"/>
                </a:cubicBezTo>
                <a:cubicBezTo>
                  <a:pt x="85" y="131"/>
                  <a:pt x="85" y="131"/>
                  <a:pt x="85" y="131"/>
                </a:cubicBezTo>
                <a:cubicBezTo>
                  <a:pt x="81" y="131"/>
                  <a:pt x="77" y="129"/>
                  <a:pt x="75" y="126"/>
                </a:cubicBezTo>
                <a:close/>
              </a:path>
            </a:pathLst>
          </a:custGeom>
          <a:solidFill>
            <a:srgbClr val="A11000"/>
          </a:solidFill>
          <a:ln>
            <a:noFill/>
          </a:ln>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3" name="Freeform 6">
            <a:extLst>
              <a:ext uri="{FF2B5EF4-FFF2-40B4-BE49-F238E27FC236}">
                <a16:creationId xmlns:a16="http://schemas.microsoft.com/office/drawing/2014/main" id="{5854EAF9-7083-3C8A-6B26-639AD2507C78}"/>
              </a:ext>
            </a:extLst>
          </p:cNvPr>
          <p:cNvSpPr>
            <a:spLocks/>
          </p:cNvSpPr>
          <p:nvPr userDrawn="1"/>
        </p:nvSpPr>
        <p:spPr bwMode="auto">
          <a:xfrm>
            <a:off x="2465784" y="3432501"/>
            <a:ext cx="1905794" cy="534194"/>
          </a:xfrm>
          <a:custGeom>
            <a:avLst/>
            <a:gdLst>
              <a:gd name="T0" fmla="*/ 75 w 468"/>
              <a:gd name="T1" fmla="*/ 126 h 131"/>
              <a:gd name="T2" fmla="*/ 5 w 468"/>
              <a:gd name="T3" fmla="*/ 18 h 131"/>
              <a:gd name="T4" fmla="*/ 15 w 468"/>
              <a:gd name="T5" fmla="*/ 0 h 131"/>
              <a:gd name="T6" fmla="*/ 383 w 468"/>
              <a:gd name="T7" fmla="*/ 0 h 131"/>
              <a:gd name="T8" fmla="*/ 392 w 468"/>
              <a:gd name="T9" fmla="*/ 6 h 131"/>
              <a:gd name="T10" fmla="*/ 463 w 468"/>
              <a:gd name="T11" fmla="*/ 113 h 131"/>
              <a:gd name="T12" fmla="*/ 453 w 468"/>
              <a:gd name="T13" fmla="*/ 131 h 131"/>
              <a:gd name="T14" fmla="*/ 85 w 468"/>
              <a:gd name="T15" fmla="*/ 131 h 131"/>
              <a:gd name="T16" fmla="*/ 75 w 468"/>
              <a:gd name="T1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131">
                <a:moveTo>
                  <a:pt x="75" y="126"/>
                </a:moveTo>
                <a:cubicBezTo>
                  <a:pt x="5" y="18"/>
                  <a:pt x="5" y="18"/>
                  <a:pt x="5" y="18"/>
                </a:cubicBezTo>
                <a:cubicBezTo>
                  <a:pt x="0" y="11"/>
                  <a:pt x="5" y="0"/>
                  <a:pt x="15" y="0"/>
                </a:cubicBezTo>
                <a:cubicBezTo>
                  <a:pt x="383" y="0"/>
                  <a:pt x="383" y="0"/>
                  <a:pt x="383" y="0"/>
                </a:cubicBezTo>
                <a:cubicBezTo>
                  <a:pt x="386" y="0"/>
                  <a:pt x="390" y="2"/>
                  <a:pt x="392" y="6"/>
                </a:cubicBezTo>
                <a:cubicBezTo>
                  <a:pt x="463" y="113"/>
                  <a:pt x="463" y="113"/>
                  <a:pt x="463" y="113"/>
                </a:cubicBezTo>
                <a:cubicBezTo>
                  <a:pt x="468" y="121"/>
                  <a:pt x="462" y="131"/>
                  <a:pt x="453" y="131"/>
                </a:cubicBezTo>
                <a:cubicBezTo>
                  <a:pt x="85" y="131"/>
                  <a:pt x="85" y="131"/>
                  <a:pt x="85" y="131"/>
                </a:cubicBezTo>
                <a:cubicBezTo>
                  <a:pt x="81" y="131"/>
                  <a:pt x="77" y="129"/>
                  <a:pt x="75" y="1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4" name="Freeform 7">
            <a:extLst>
              <a:ext uri="{FF2B5EF4-FFF2-40B4-BE49-F238E27FC236}">
                <a16:creationId xmlns:a16="http://schemas.microsoft.com/office/drawing/2014/main" id="{482D7657-F47F-2082-62E9-30E073B6C969}"/>
              </a:ext>
            </a:extLst>
          </p:cNvPr>
          <p:cNvSpPr>
            <a:spLocks/>
          </p:cNvSpPr>
          <p:nvPr userDrawn="1"/>
        </p:nvSpPr>
        <p:spPr bwMode="auto">
          <a:xfrm>
            <a:off x="4257278" y="3432501"/>
            <a:ext cx="1905794" cy="534194"/>
          </a:xfrm>
          <a:custGeom>
            <a:avLst/>
            <a:gdLst>
              <a:gd name="T0" fmla="*/ 75 w 468"/>
              <a:gd name="T1" fmla="*/ 126 h 131"/>
              <a:gd name="T2" fmla="*/ 5 w 468"/>
              <a:gd name="T3" fmla="*/ 18 h 131"/>
              <a:gd name="T4" fmla="*/ 15 w 468"/>
              <a:gd name="T5" fmla="*/ 0 h 131"/>
              <a:gd name="T6" fmla="*/ 383 w 468"/>
              <a:gd name="T7" fmla="*/ 0 h 131"/>
              <a:gd name="T8" fmla="*/ 392 w 468"/>
              <a:gd name="T9" fmla="*/ 6 h 131"/>
              <a:gd name="T10" fmla="*/ 463 w 468"/>
              <a:gd name="T11" fmla="*/ 113 h 131"/>
              <a:gd name="T12" fmla="*/ 453 w 468"/>
              <a:gd name="T13" fmla="*/ 131 h 131"/>
              <a:gd name="T14" fmla="*/ 85 w 468"/>
              <a:gd name="T15" fmla="*/ 131 h 131"/>
              <a:gd name="T16" fmla="*/ 75 w 468"/>
              <a:gd name="T1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131">
                <a:moveTo>
                  <a:pt x="75" y="126"/>
                </a:moveTo>
                <a:cubicBezTo>
                  <a:pt x="5" y="18"/>
                  <a:pt x="5" y="18"/>
                  <a:pt x="5" y="18"/>
                </a:cubicBezTo>
                <a:cubicBezTo>
                  <a:pt x="0" y="11"/>
                  <a:pt x="5" y="0"/>
                  <a:pt x="15" y="0"/>
                </a:cubicBezTo>
                <a:cubicBezTo>
                  <a:pt x="383" y="0"/>
                  <a:pt x="383" y="0"/>
                  <a:pt x="383" y="0"/>
                </a:cubicBezTo>
                <a:cubicBezTo>
                  <a:pt x="386" y="0"/>
                  <a:pt x="390" y="2"/>
                  <a:pt x="392" y="6"/>
                </a:cubicBezTo>
                <a:cubicBezTo>
                  <a:pt x="463" y="113"/>
                  <a:pt x="463" y="113"/>
                  <a:pt x="463" y="113"/>
                </a:cubicBezTo>
                <a:cubicBezTo>
                  <a:pt x="468" y="121"/>
                  <a:pt x="462" y="131"/>
                  <a:pt x="453" y="131"/>
                </a:cubicBezTo>
                <a:cubicBezTo>
                  <a:pt x="85" y="131"/>
                  <a:pt x="85" y="131"/>
                  <a:pt x="85" y="131"/>
                </a:cubicBezTo>
                <a:cubicBezTo>
                  <a:pt x="81" y="131"/>
                  <a:pt x="77" y="129"/>
                  <a:pt x="75" y="126"/>
                </a:cubicBezTo>
                <a:close/>
              </a:path>
            </a:pathLst>
          </a:custGeom>
          <a:solidFill>
            <a:srgbClr val="A11000"/>
          </a:solidFill>
          <a:ln>
            <a:noFill/>
          </a:ln>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5" name="Freeform 8">
            <a:extLst>
              <a:ext uri="{FF2B5EF4-FFF2-40B4-BE49-F238E27FC236}">
                <a16:creationId xmlns:a16="http://schemas.microsoft.com/office/drawing/2014/main" id="{A411BF1F-5138-C1B0-3DB1-D0428E30D166}"/>
              </a:ext>
            </a:extLst>
          </p:cNvPr>
          <p:cNvSpPr>
            <a:spLocks/>
          </p:cNvSpPr>
          <p:nvPr userDrawn="1"/>
        </p:nvSpPr>
        <p:spPr bwMode="auto">
          <a:xfrm>
            <a:off x="6049566" y="3432501"/>
            <a:ext cx="1905000" cy="534194"/>
          </a:xfrm>
          <a:custGeom>
            <a:avLst/>
            <a:gdLst>
              <a:gd name="T0" fmla="*/ 75 w 468"/>
              <a:gd name="T1" fmla="*/ 126 h 131"/>
              <a:gd name="T2" fmla="*/ 5 w 468"/>
              <a:gd name="T3" fmla="*/ 18 h 131"/>
              <a:gd name="T4" fmla="*/ 15 w 468"/>
              <a:gd name="T5" fmla="*/ 0 h 131"/>
              <a:gd name="T6" fmla="*/ 383 w 468"/>
              <a:gd name="T7" fmla="*/ 0 h 131"/>
              <a:gd name="T8" fmla="*/ 392 w 468"/>
              <a:gd name="T9" fmla="*/ 6 h 131"/>
              <a:gd name="T10" fmla="*/ 463 w 468"/>
              <a:gd name="T11" fmla="*/ 113 h 131"/>
              <a:gd name="T12" fmla="*/ 453 w 468"/>
              <a:gd name="T13" fmla="*/ 131 h 131"/>
              <a:gd name="T14" fmla="*/ 85 w 468"/>
              <a:gd name="T15" fmla="*/ 131 h 131"/>
              <a:gd name="T16" fmla="*/ 75 w 468"/>
              <a:gd name="T1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131">
                <a:moveTo>
                  <a:pt x="75" y="126"/>
                </a:moveTo>
                <a:cubicBezTo>
                  <a:pt x="5" y="18"/>
                  <a:pt x="5" y="18"/>
                  <a:pt x="5" y="18"/>
                </a:cubicBezTo>
                <a:cubicBezTo>
                  <a:pt x="0" y="11"/>
                  <a:pt x="5" y="0"/>
                  <a:pt x="15" y="0"/>
                </a:cubicBezTo>
                <a:cubicBezTo>
                  <a:pt x="383" y="0"/>
                  <a:pt x="383" y="0"/>
                  <a:pt x="383" y="0"/>
                </a:cubicBezTo>
                <a:cubicBezTo>
                  <a:pt x="386" y="0"/>
                  <a:pt x="390" y="2"/>
                  <a:pt x="392" y="6"/>
                </a:cubicBezTo>
                <a:cubicBezTo>
                  <a:pt x="463" y="113"/>
                  <a:pt x="463" y="113"/>
                  <a:pt x="463" y="113"/>
                </a:cubicBezTo>
                <a:cubicBezTo>
                  <a:pt x="468" y="121"/>
                  <a:pt x="462" y="131"/>
                  <a:pt x="453" y="131"/>
                </a:cubicBezTo>
                <a:cubicBezTo>
                  <a:pt x="85" y="131"/>
                  <a:pt x="85" y="131"/>
                  <a:pt x="85" y="131"/>
                </a:cubicBezTo>
                <a:cubicBezTo>
                  <a:pt x="81" y="131"/>
                  <a:pt x="77" y="129"/>
                  <a:pt x="75" y="1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6" name="Freeform 9">
            <a:extLst>
              <a:ext uri="{FF2B5EF4-FFF2-40B4-BE49-F238E27FC236}">
                <a16:creationId xmlns:a16="http://schemas.microsoft.com/office/drawing/2014/main" id="{88DB7478-370E-A44E-2947-E1A52CAF5BEE}"/>
              </a:ext>
            </a:extLst>
          </p:cNvPr>
          <p:cNvSpPr>
            <a:spLocks/>
          </p:cNvSpPr>
          <p:nvPr userDrawn="1"/>
        </p:nvSpPr>
        <p:spPr bwMode="auto">
          <a:xfrm>
            <a:off x="7841059" y="3432501"/>
            <a:ext cx="1905000" cy="534194"/>
          </a:xfrm>
          <a:custGeom>
            <a:avLst/>
            <a:gdLst>
              <a:gd name="T0" fmla="*/ 75 w 468"/>
              <a:gd name="T1" fmla="*/ 126 h 131"/>
              <a:gd name="T2" fmla="*/ 5 w 468"/>
              <a:gd name="T3" fmla="*/ 18 h 131"/>
              <a:gd name="T4" fmla="*/ 15 w 468"/>
              <a:gd name="T5" fmla="*/ 0 h 131"/>
              <a:gd name="T6" fmla="*/ 383 w 468"/>
              <a:gd name="T7" fmla="*/ 0 h 131"/>
              <a:gd name="T8" fmla="*/ 392 w 468"/>
              <a:gd name="T9" fmla="*/ 6 h 131"/>
              <a:gd name="T10" fmla="*/ 463 w 468"/>
              <a:gd name="T11" fmla="*/ 113 h 131"/>
              <a:gd name="T12" fmla="*/ 453 w 468"/>
              <a:gd name="T13" fmla="*/ 131 h 131"/>
              <a:gd name="T14" fmla="*/ 85 w 468"/>
              <a:gd name="T15" fmla="*/ 131 h 131"/>
              <a:gd name="T16" fmla="*/ 75 w 468"/>
              <a:gd name="T1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131">
                <a:moveTo>
                  <a:pt x="75" y="126"/>
                </a:moveTo>
                <a:cubicBezTo>
                  <a:pt x="5" y="18"/>
                  <a:pt x="5" y="18"/>
                  <a:pt x="5" y="18"/>
                </a:cubicBezTo>
                <a:cubicBezTo>
                  <a:pt x="0" y="11"/>
                  <a:pt x="5" y="0"/>
                  <a:pt x="15" y="0"/>
                </a:cubicBezTo>
                <a:cubicBezTo>
                  <a:pt x="383" y="0"/>
                  <a:pt x="383" y="0"/>
                  <a:pt x="383" y="0"/>
                </a:cubicBezTo>
                <a:cubicBezTo>
                  <a:pt x="386" y="0"/>
                  <a:pt x="390" y="2"/>
                  <a:pt x="392" y="6"/>
                </a:cubicBezTo>
                <a:cubicBezTo>
                  <a:pt x="463" y="113"/>
                  <a:pt x="463" y="113"/>
                  <a:pt x="463" y="113"/>
                </a:cubicBezTo>
                <a:cubicBezTo>
                  <a:pt x="468" y="121"/>
                  <a:pt x="462" y="131"/>
                  <a:pt x="453" y="131"/>
                </a:cubicBezTo>
                <a:cubicBezTo>
                  <a:pt x="85" y="131"/>
                  <a:pt x="85" y="131"/>
                  <a:pt x="85" y="131"/>
                </a:cubicBezTo>
                <a:cubicBezTo>
                  <a:pt x="81" y="131"/>
                  <a:pt x="77" y="129"/>
                  <a:pt x="75" y="126"/>
                </a:cubicBezTo>
                <a:close/>
              </a:path>
            </a:pathLst>
          </a:custGeom>
          <a:solidFill>
            <a:srgbClr val="A11000"/>
          </a:solidFill>
          <a:ln>
            <a:noFill/>
          </a:ln>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7" name="Freeform 10">
            <a:extLst>
              <a:ext uri="{FF2B5EF4-FFF2-40B4-BE49-F238E27FC236}">
                <a16:creationId xmlns:a16="http://schemas.microsoft.com/office/drawing/2014/main" id="{22D07350-6C37-0285-852D-362D945380C3}"/>
              </a:ext>
            </a:extLst>
          </p:cNvPr>
          <p:cNvSpPr>
            <a:spLocks/>
          </p:cNvSpPr>
          <p:nvPr userDrawn="1"/>
        </p:nvSpPr>
        <p:spPr bwMode="auto">
          <a:xfrm>
            <a:off x="9644459" y="3432501"/>
            <a:ext cx="1877219" cy="534194"/>
          </a:xfrm>
          <a:custGeom>
            <a:avLst/>
            <a:gdLst>
              <a:gd name="T0" fmla="*/ 71 w 461"/>
              <a:gd name="T1" fmla="*/ 123 h 131"/>
              <a:gd name="T2" fmla="*/ 8 w 461"/>
              <a:gd name="T3" fmla="*/ 27 h 131"/>
              <a:gd name="T4" fmla="*/ 22 w 461"/>
              <a:gd name="T5" fmla="*/ 0 h 131"/>
              <a:gd name="T6" fmla="*/ 377 w 461"/>
              <a:gd name="T7" fmla="*/ 0 h 131"/>
              <a:gd name="T8" fmla="*/ 391 w 461"/>
              <a:gd name="T9" fmla="*/ 8 h 131"/>
              <a:gd name="T10" fmla="*/ 454 w 461"/>
              <a:gd name="T11" fmla="*/ 104 h 131"/>
              <a:gd name="T12" fmla="*/ 439 w 461"/>
              <a:gd name="T13" fmla="*/ 131 h 131"/>
              <a:gd name="T14" fmla="*/ 85 w 461"/>
              <a:gd name="T15" fmla="*/ 131 h 131"/>
              <a:gd name="T16" fmla="*/ 71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1" y="123"/>
                </a:moveTo>
                <a:cubicBezTo>
                  <a:pt x="8" y="27"/>
                  <a:pt x="8" y="27"/>
                  <a:pt x="8" y="27"/>
                </a:cubicBezTo>
                <a:cubicBezTo>
                  <a:pt x="0" y="16"/>
                  <a:pt x="8" y="0"/>
                  <a:pt x="22" y="0"/>
                </a:cubicBezTo>
                <a:cubicBezTo>
                  <a:pt x="377" y="0"/>
                  <a:pt x="377" y="0"/>
                  <a:pt x="377" y="0"/>
                </a:cubicBezTo>
                <a:cubicBezTo>
                  <a:pt x="382" y="0"/>
                  <a:pt x="388" y="3"/>
                  <a:pt x="391" y="8"/>
                </a:cubicBezTo>
                <a:cubicBezTo>
                  <a:pt x="454" y="104"/>
                  <a:pt x="454" y="104"/>
                  <a:pt x="454" y="104"/>
                </a:cubicBezTo>
                <a:cubicBezTo>
                  <a:pt x="461" y="116"/>
                  <a:pt x="453" y="131"/>
                  <a:pt x="439" y="131"/>
                </a:cubicBezTo>
                <a:cubicBezTo>
                  <a:pt x="85" y="131"/>
                  <a:pt x="85" y="131"/>
                  <a:pt x="85" y="131"/>
                </a:cubicBezTo>
                <a:cubicBezTo>
                  <a:pt x="79" y="131"/>
                  <a:pt x="74" y="128"/>
                  <a:pt x="71" y="12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8" name="Rectangle 11">
            <a:extLst>
              <a:ext uri="{FF2B5EF4-FFF2-40B4-BE49-F238E27FC236}">
                <a16:creationId xmlns:a16="http://schemas.microsoft.com/office/drawing/2014/main" id="{E38381A9-D29B-9BBC-2C82-125202705F89}"/>
              </a:ext>
            </a:extLst>
          </p:cNvPr>
          <p:cNvSpPr>
            <a:spLocks noChangeArrowheads="1"/>
          </p:cNvSpPr>
          <p:nvPr userDrawn="1"/>
        </p:nvSpPr>
        <p:spPr bwMode="auto">
          <a:xfrm>
            <a:off x="1618853" y="3314232"/>
            <a:ext cx="16669"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9" name="Freeform 12">
            <a:extLst>
              <a:ext uri="{FF2B5EF4-FFF2-40B4-BE49-F238E27FC236}">
                <a16:creationId xmlns:a16="http://schemas.microsoft.com/office/drawing/2014/main" id="{C55250F0-9EE2-1651-A4CF-3BC1008E6429}"/>
              </a:ext>
            </a:extLst>
          </p:cNvPr>
          <p:cNvSpPr>
            <a:spLocks noEditPoints="1"/>
          </p:cNvSpPr>
          <p:nvPr userDrawn="1"/>
        </p:nvSpPr>
        <p:spPr bwMode="auto">
          <a:xfrm>
            <a:off x="1618853" y="2008513"/>
            <a:ext cx="16669" cy="1240632"/>
          </a:xfrm>
          <a:custGeom>
            <a:avLst/>
            <a:gdLst>
              <a:gd name="T0" fmla="*/ 21 w 21"/>
              <a:gd name="T1" fmla="*/ 1563 h 1563"/>
              <a:gd name="T2" fmla="*/ 0 w 21"/>
              <a:gd name="T3" fmla="*/ 1563 h 1563"/>
              <a:gd name="T4" fmla="*/ 0 w 21"/>
              <a:gd name="T5" fmla="*/ 1480 h 1563"/>
              <a:gd name="T6" fmla="*/ 21 w 21"/>
              <a:gd name="T7" fmla="*/ 1480 h 1563"/>
              <a:gd name="T8" fmla="*/ 21 w 21"/>
              <a:gd name="T9" fmla="*/ 1563 h 1563"/>
              <a:gd name="T10" fmla="*/ 21 w 21"/>
              <a:gd name="T11" fmla="*/ 1398 h 1563"/>
              <a:gd name="T12" fmla="*/ 0 w 21"/>
              <a:gd name="T13" fmla="*/ 1398 h 1563"/>
              <a:gd name="T14" fmla="*/ 0 w 21"/>
              <a:gd name="T15" fmla="*/ 1316 h 1563"/>
              <a:gd name="T16" fmla="*/ 21 w 21"/>
              <a:gd name="T17" fmla="*/ 1316 h 1563"/>
              <a:gd name="T18" fmla="*/ 21 w 21"/>
              <a:gd name="T19" fmla="*/ 1398 h 1563"/>
              <a:gd name="T20" fmla="*/ 21 w 21"/>
              <a:gd name="T21" fmla="*/ 1234 h 1563"/>
              <a:gd name="T22" fmla="*/ 0 w 21"/>
              <a:gd name="T23" fmla="*/ 1234 h 1563"/>
              <a:gd name="T24" fmla="*/ 0 w 21"/>
              <a:gd name="T25" fmla="*/ 1151 h 1563"/>
              <a:gd name="T26" fmla="*/ 21 w 21"/>
              <a:gd name="T27" fmla="*/ 1151 h 1563"/>
              <a:gd name="T28" fmla="*/ 21 w 21"/>
              <a:gd name="T29" fmla="*/ 1234 h 1563"/>
              <a:gd name="T30" fmla="*/ 21 w 21"/>
              <a:gd name="T31" fmla="*/ 1069 h 1563"/>
              <a:gd name="T32" fmla="*/ 0 w 21"/>
              <a:gd name="T33" fmla="*/ 1069 h 1563"/>
              <a:gd name="T34" fmla="*/ 0 w 21"/>
              <a:gd name="T35" fmla="*/ 987 h 1563"/>
              <a:gd name="T36" fmla="*/ 21 w 21"/>
              <a:gd name="T37" fmla="*/ 987 h 1563"/>
              <a:gd name="T38" fmla="*/ 21 w 21"/>
              <a:gd name="T39" fmla="*/ 1069 h 1563"/>
              <a:gd name="T40" fmla="*/ 21 w 21"/>
              <a:gd name="T41" fmla="*/ 905 h 1563"/>
              <a:gd name="T42" fmla="*/ 0 w 21"/>
              <a:gd name="T43" fmla="*/ 905 h 1563"/>
              <a:gd name="T44" fmla="*/ 0 w 21"/>
              <a:gd name="T45" fmla="*/ 822 h 1563"/>
              <a:gd name="T46" fmla="*/ 21 w 21"/>
              <a:gd name="T47" fmla="*/ 822 h 1563"/>
              <a:gd name="T48" fmla="*/ 21 w 21"/>
              <a:gd name="T49" fmla="*/ 905 h 1563"/>
              <a:gd name="T50" fmla="*/ 21 w 21"/>
              <a:gd name="T51" fmla="*/ 740 h 1563"/>
              <a:gd name="T52" fmla="*/ 0 w 21"/>
              <a:gd name="T53" fmla="*/ 740 h 1563"/>
              <a:gd name="T54" fmla="*/ 0 w 21"/>
              <a:gd name="T55" fmla="*/ 658 h 1563"/>
              <a:gd name="T56" fmla="*/ 21 w 21"/>
              <a:gd name="T57" fmla="*/ 658 h 1563"/>
              <a:gd name="T58" fmla="*/ 21 w 21"/>
              <a:gd name="T59" fmla="*/ 740 h 1563"/>
              <a:gd name="T60" fmla="*/ 21 w 21"/>
              <a:gd name="T61" fmla="*/ 576 h 1563"/>
              <a:gd name="T62" fmla="*/ 0 w 21"/>
              <a:gd name="T63" fmla="*/ 576 h 1563"/>
              <a:gd name="T64" fmla="*/ 0 w 21"/>
              <a:gd name="T65" fmla="*/ 494 h 1563"/>
              <a:gd name="T66" fmla="*/ 21 w 21"/>
              <a:gd name="T67" fmla="*/ 494 h 1563"/>
              <a:gd name="T68" fmla="*/ 21 w 21"/>
              <a:gd name="T69" fmla="*/ 576 h 1563"/>
              <a:gd name="T70" fmla="*/ 21 w 21"/>
              <a:gd name="T71" fmla="*/ 411 h 1563"/>
              <a:gd name="T72" fmla="*/ 0 w 21"/>
              <a:gd name="T73" fmla="*/ 411 h 1563"/>
              <a:gd name="T74" fmla="*/ 0 w 21"/>
              <a:gd name="T75" fmla="*/ 329 h 1563"/>
              <a:gd name="T76" fmla="*/ 21 w 21"/>
              <a:gd name="T77" fmla="*/ 329 h 1563"/>
              <a:gd name="T78" fmla="*/ 21 w 21"/>
              <a:gd name="T79" fmla="*/ 411 h 1563"/>
              <a:gd name="T80" fmla="*/ 21 w 21"/>
              <a:gd name="T81" fmla="*/ 247 h 1563"/>
              <a:gd name="T82" fmla="*/ 0 w 21"/>
              <a:gd name="T83" fmla="*/ 247 h 1563"/>
              <a:gd name="T84" fmla="*/ 0 w 21"/>
              <a:gd name="T85" fmla="*/ 165 h 1563"/>
              <a:gd name="T86" fmla="*/ 21 w 21"/>
              <a:gd name="T87" fmla="*/ 165 h 1563"/>
              <a:gd name="T88" fmla="*/ 21 w 21"/>
              <a:gd name="T89" fmla="*/ 247 h 1563"/>
              <a:gd name="T90" fmla="*/ 21 w 21"/>
              <a:gd name="T91" fmla="*/ 82 h 1563"/>
              <a:gd name="T92" fmla="*/ 0 w 21"/>
              <a:gd name="T93" fmla="*/ 82 h 1563"/>
              <a:gd name="T94" fmla="*/ 0 w 21"/>
              <a:gd name="T95" fmla="*/ 0 h 1563"/>
              <a:gd name="T96" fmla="*/ 21 w 21"/>
              <a:gd name="T97" fmla="*/ 0 h 1563"/>
              <a:gd name="T98" fmla="*/ 21 w 21"/>
              <a:gd name="T99" fmla="*/ 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1563">
                <a:moveTo>
                  <a:pt x="21" y="1563"/>
                </a:moveTo>
                <a:lnTo>
                  <a:pt x="0" y="1563"/>
                </a:lnTo>
                <a:lnTo>
                  <a:pt x="0" y="1480"/>
                </a:lnTo>
                <a:lnTo>
                  <a:pt x="21" y="1480"/>
                </a:lnTo>
                <a:lnTo>
                  <a:pt x="21" y="1563"/>
                </a:lnTo>
                <a:close/>
                <a:moveTo>
                  <a:pt x="21" y="1398"/>
                </a:moveTo>
                <a:lnTo>
                  <a:pt x="0" y="1398"/>
                </a:lnTo>
                <a:lnTo>
                  <a:pt x="0" y="1316"/>
                </a:lnTo>
                <a:lnTo>
                  <a:pt x="21" y="1316"/>
                </a:lnTo>
                <a:lnTo>
                  <a:pt x="21" y="1398"/>
                </a:lnTo>
                <a:close/>
                <a:moveTo>
                  <a:pt x="21" y="1234"/>
                </a:moveTo>
                <a:lnTo>
                  <a:pt x="0" y="1234"/>
                </a:lnTo>
                <a:lnTo>
                  <a:pt x="0" y="1151"/>
                </a:lnTo>
                <a:lnTo>
                  <a:pt x="21" y="1151"/>
                </a:lnTo>
                <a:lnTo>
                  <a:pt x="21" y="1234"/>
                </a:lnTo>
                <a:close/>
                <a:moveTo>
                  <a:pt x="21" y="1069"/>
                </a:moveTo>
                <a:lnTo>
                  <a:pt x="0" y="1069"/>
                </a:lnTo>
                <a:lnTo>
                  <a:pt x="0" y="987"/>
                </a:lnTo>
                <a:lnTo>
                  <a:pt x="21" y="987"/>
                </a:lnTo>
                <a:lnTo>
                  <a:pt x="21" y="1069"/>
                </a:lnTo>
                <a:close/>
                <a:moveTo>
                  <a:pt x="21" y="905"/>
                </a:moveTo>
                <a:lnTo>
                  <a:pt x="0" y="905"/>
                </a:lnTo>
                <a:lnTo>
                  <a:pt x="0" y="822"/>
                </a:lnTo>
                <a:lnTo>
                  <a:pt x="21" y="822"/>
                </a:lnTo>
                <a:lnTo>
                  <a:pt x="21" y="905"/>
                </a:lnTo>
                <a:close/>
                <a:moveTo>
                  <a:pt x="21" y="740"/>
                </a:moveTo>
                <a:lnTo>
                  <a:pt x="0" y="740"/>
                </a:lnTo>
                <a:lnTo>
                  <a:pt x="0" y="658"/>
                </a:lnTo>
                <a:lnTo>
                  <a:pt x="21" y="658"/>
                </a:lnTo>
                <a:lnTo>
                  <a:pt x="21" y="740"/>
                </a:lnTo>
                <a:close/>
                <a:moveTo>
                  <a:pt x="21" y="576"/>
                </a:moveTo>
                <a:lnTo>
                  <a:pt x="0" y="576"/>
                </a:lnTo>
                <a:lnTo>
                  <a:pt x="0" y="494"/>
                </a:lnTo>
                <a:lnTo>
                  <a:pt x="21" y="494"/>
                </a:lnTo>
                <a:lnTo>
                  <a:pt x="21" y="576"/>
                </a:lnTo>
                <a:close/>
                <a:moveTo>
                  <a:pt x="21" y="411"/>
                </a:moveTo>
                <a:lnTo>
                  <a:pt x="0" y="411"/>
                </a:lnTo>
                <a:lnTo>
                  <a:pt x="0" y="329"/>
                </a:lnTo>
                <a:lnTo>
                  <a:pt x="21" y="329"/>
                </a:lnTo>
                <a:lnTo>
                  <a:pt x="21" y="411"/>
                </a:lnTo>
                <a:close/>
                <a:moveTo>
                  <a:pt x="21" y="247"/>
                </a:moveTo>
                <a:lnTo>
                  <a:pt x="0" y="247"/>
                </a:lnTo>
                <a:lnTo>
                  <a:pt x="0" y="165"/>
                </a:lnTo>
                <a:lnTo>
                  <a:pt x="21" y="165"/>
                </a:lnTo>
                <a:lnTo>
                  <a:pt x="21" y="247"/>
                </a:lnTo>
                <a:close/>
                <a:moveTo>
                  <a:pt x="21" y="82"/>
                </a:moveTo>
                <a:lnTo>
                  <a:pt x="0" y="82"/>
                </a:lnTo>
                <a:lnTo>
                  <a:pt x="0" y="0"/>
                </a:lnTo>
                <a:lnTo>
                  <a:pt x="21" y="0"/>
                </a:lnTo>
                <a:lnTo>
                  <a:pt x="21" y="82"/>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0" name="Rectangle 13">
            <a:extLst>
              <a:ext uri="{FF2B5EF4-FFF2-40B4-BE49-F238E27FC236}">
                <a16:creationId xmlns:a16="http://schemas.microsoft.com/office/drawing/2014/main" id="{16CEEE43-E49F-93C8-5F91-CE36C4E7B5D7}"/>
              </a:ext>
            </a:extLst>
          </p:cNvPr>
          <p:cNvSpPr>
            <a:spLocks noChangeArrowheads="1"/>
          </p:cNvSpPr>
          <p:nvPr userDrawn="1"/>
        </p:nvSpPr>
        <p:spPr bwMode="auto">
          <a:xfrm>
            <a:off x="1618853" y="1910882"/>
            <a:ext cx="16669"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1" name="Oval 14">
            <a:extLst>
              <a:ext uri="{FF2B5EF4-FFF2-40B4-BE49-F238E27FC236}">
                <a16:creationId xmlns:a16="http://schemas.microsoft.com/office/drawing/2014/main" id="{8F906347-EAAF-320E-0FA2-2F911C3C7EEE}"/>
              </a:ext>
            </a:extLst>
          </p:cNvPr>
          <p:cNvSpPr>
            <a:spLocks noChangeArrowheads="1"/>
          </p:cNvSpPr>
          <p:nvPr userDrawn="1"/>
        </p:nvSpPr>
        <p:spPr bwMode="auto">
          <a:xfrm>
            <a:off x="1574403" y="1861669"/>
            <a:ext cx="101600" cy="102394"/>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2" name="Rectangle 15">
            <a:extLst>
              <a:ext uri="{FF2B5EF4-FFF2-40B4-BE49-F238E27FC236}">
                <a16:creationId xmlns:a16="http://schemas.microsoft.com/office/drawing/2014/main" id="{22BEA7C8-C8CE-3BC0-C7CC-0D9309935B92}"/>
              </a:ext>
            </a:extLst>
          </p:cNvPr>
          <p:cNvSpPr>
            <a:spLocks noChangeArrowheads="1"/>
          </p:cNvSpPr>
          <p:nvPr userDrawn="1"/>
        </p:nvSpPr>
        <p:spPr bwMode="auto">
          <a:xfrm>
            <a:off x="5202634" y="3314232"/>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3" name="Freeform 16">
            <a:extLst>
              <a:ext uri="{FF2B5EF4-FFF2-40B4-BE49-F238E27FC236}">
                <a16:creationId xmlns:a16="http://schemas.microsoft.com/office/drawing/2014/main" id="{04B3935F-95AB-15CC-B90A-FB38F32A26A5}"/>
              </a:ext>
            </a:extLst>
          </p:cNvPr>
          <p:cNvSpPr>
            <a:spLocks noEditPoints="1"/>
          </p:cNvSpPr>
          <p:nvPr userDrawn="1"/>
        </p:nvSpPr>
        <p:spPr bwMode="auto">
          <a:xfrm>
            <a:off x="5202634" y="2008513"/>
            <a:ext cx="15875" cy="1240632"/>
          </a:xfrm>
          <a:custGeom>
            <a:avLst/>
            <a:gdLst>
              <a:gd name="T0" fmla="*/ 20 w 20"/>
              <a:gd name="T1" fmla="*/ 1563 h 1563"/>
              <a:gd name="T2" fmla="*/ 0 w 20"/>
              <a:gd name="T3" fmla="*/ 1563 h 1563"/>
              <a:gd name="T4" fmla="*/ 0 w 20"/>
              <a:gd name="T5" fmla="*/ 1480 h 1563"/>
              <a:gd name="T6" fmla="*/ 20 w 20"/>
              <a:gd name="T7" fmla="*/ 1480 h 1563"/>
              <a:gd name="T8" fmla="*/ 20 w 20"/>
              <a:gd name="T9" fmla="*/ 1563 h 1563"/>
              <a:gd name="T10" fmla="*/ 20 w 20"/>
              <a:gd name="T11" fmla="*/ 1398 h 1563"/>
              <a:gd name="T12" fmla="*/ 0 w 20"/>
              <a:gd name="T13" fmla="*/ 1398 h 1563"/>
              <a:gd name="T14" fmla="*/ 0 w 20"/>
              <a:gd name="T15" fmla="*/ 1316 h 1563"/>
              <a:gd name="T16" fmla="*/ 20 w 20"/>
              <a:gd name="T17" fmla="*/ 1316 h 1563"/>
              <a:gd name="T18" fmla="*/ 20 w 20"/>
              <a:gd name="T19" fmla="*/ 1398 h 1563"/>
              <a:gd name="T20" fmla="*/ 20 w 20"/>
              <a:gd name="T21" fmla="*/ 1234 h 1563"/>
              <a:gd name="T22" fmla="*/ 0 w 20"/>
              <a:gd name="T23" fmla="*/ 1234 h 1563"/>
              <a:gd name="T24" fmla="*/ 0 w 20"/>
              <a:gd name="T25" fmla="*/ 1151 h 1563"/>
              <a:gd name="T26" fmla="*/ 20 w 20"/>
              <a:gd name="T27" fmla="*/ 1151 h 1563"/>
              <a:gd name="T28" fmla="*/ 20 w 20"/>
              <a:gd name="T29" fmla="*/ 1234 h 1563"/>
              <a:gd name="T30" fmla="*/ 20 w 20"/>
              <a:gd name="T31" fmla="*/ 1069 h 1563"/>
              <a:gd name="T32" fmla="*/ 0 w 20"/>
              <a:gd name="T33" fmla="*/ 1069 h 1563"/>
              <a:gd name="T34" fmla="*/ 0 w 20"/>
              <a:gd name="T35" fmla="*/ 987 h 1563"/>
              <a:gd name="T36" fmla="*/ 20 w 20"/>
              <a:gd name="T37" fmla="*/ 987 h 1563"/>
              <a:gd name="T38" fmla="*/ 20 w 20"/>
              <a:gd name="T39" fmla="*/ 1069 h 1563"/>
              <a:gd name="T40" fmla="*/ 20 w 20"/>
              <a:gd name="T41" fmla="*/ 905 h 1563"/>
              <a:gd name="T42" fmla="*/ 0 w 20"/>
              <a:gd name="T43" fmla="*/ 905 h 1563"/>
              <a:gd name="T44" fmla="*/ 0 w 20"/>
              <a:gd name="T45" fmla="*/ 822 h 1563"/>
              <a:gd name="T46" fmla="*/ 20 w 20"/>
              <a:gd name="T47" fmla="*/ 822 h 1563"/>
              <a:gd name="T48" fmla="*/ 20 w 20"/>
              <a:gd name="T49" fmla="*/ 905 h 1563"/>
              <a:gd name="T50" fmla="*/ 20 w 20"/>
              <a:gd name="T51" fmla="*/ 740 h 1563"/>
              <a:gd name="T52" fmla="*/ 0 w 20"/>
              <a:gd name="T53" fmla="*/ 740 h 1563"/>
              <a:gd name="T54" fmla="*/ 0 w 20"/>
              <a:gd name="T55" fmla="*/ 658 h 1563"/>
              <a:gd name="T56" fmla="*/ 20 w 20"/>
              <a:gd name="T57" fmla="*/ 658 h 1563"/>
              <a:gd name="T58" fmla="*/ 20 w 20"/>
              <a:gd name="T59" fmla="*/ 740 h 1563"/>
              <a:gd name="T60" fmla="*/ 20 w 20"/>
              <a:gd name="T61" fmla="*/ 576 h 1563"/>
              <a:gd name="T62" fmla="*/ 0 w 20"/>
              <a:gd name="T63" fmla="*/ 576 h 1563"/>
              <a:gd name="T64" fmla="*/ 0 w 20"/>
              <a:gd name="T65" fmla="*/ 494 h 1563"/>
              <a:gd name="T66" fmla="*/ 20 w 20"/>
              <a:gd name="T67" fmla="*/ 494 h 1563"/>
              <a:gd name="T68" fmla="*/ 20 w 20"/>
              <a:gd name="T69" fmla="*/ 576 h 1563"/>
              <a:gd name="T70" fmla="*/ 20 w 20"/>
              <a:gd name="T71" fmla="*/ 411 h 1563"/>
              <a:gd name="T72" fmla="*/ 0 w 20"/>
              <a:gd name="T73" fmla="*/ 411 h 1563"/>
              <a:gd name="T74" fmla="*/ 0 w 20"/>
              <a:gd name="T75" fmla="*/ 329 h 1563"/>
              <a:gd name="T76" fmla="*/ 20 w 20"/>
              <a:gd name="T77" fmla="*/ 329 h 1563"/>
              <a:gd name="T78" fmla="*/ 20 w 20"/>
              <a:gd name="T79" fmla="*/ 411 h 1563"/>
              <a:gd name="T80" fmla="*/ 20 w 20"/>
              <a:gd name="T81" fmla="*/ 247 h 1563"/>
              <a:gd name="T82" fmla="*/ 0 w 20"/>
              <a:gd name="T83" fmla="*/ 247 h 1563"/>
              <a:gd name="T84" fmla="*/ 0 w 20"/>
              <a:gd name="T85" fmla="*/ 165 h 1563"/>
              <a:gd name="T86" fmla="*/ 20 w 20"/>
              <a:gd name="T87" fmla="*/ 165 h 1563"/>
              <a:gd name="T88" fmla="*/ 20 w 20"/>
              <a:gd name="T89" fmla="*/ 247 h 1563"/>
              <a:gd name="T90" fmla="*/ 20 w 20"/>
              <a:gd name="T91" fmla="*/ 82 h 1563"/>
              <a:gd name="T92" fmla="*/ 0 w 20"/>
              <a:gd name="T93" fmla="*/ 82 h 1563"/>
              <a:gd name="T94" fmla="*/ 0 w 20"/>
              <a:gd name="T95" fmla="*/ 0 h 1563"/>
              <a:gd name="T96" fmla="*/ 20 w 20"/>
              <a:gd name="T97" fmla="*/ 0 h 1563"/>
              <a:gd name="T98" fmla="*/ 20 w 20"/>
              <a:gd name="T99" fmla="*/ 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1563">
                <a:moveTo>
                  <a:pt x="20" y="1563"/>
                </a:moveTo>
                <a:lnTo>
                  <a:pt x="0" y="1563"/>
                </a:lnTo>
                <a:lnTo>
                  <a:pt x="0" y="1480"/>
                </a:lnTo>
                <a:lnTo>
                  <a:pt x="20" y="1480"/>
                </a:lnTo>
                <a:lnTo>
                  <a:pt x="20" y="1563"/>
                </a:lnTo>
                <a:close/>
                <a:moveTo>
                  <a:pt x="20" y="1398"/>
                </a:moveTo>
                <a:lnTo>
                  <a:pt x="0" y="1398"/>
                </a:lnTo>
                <a:lnTo>
                  <a:pt x="0" y="1316"/>
                </a:lnTo>
                <a:lnTo>
                  <a:pt x="20" y="1316"/>
                </a:lnTo>
                <a:lnTo>
                  <a:pt x="20" y="1398"/>
                </a:lnTo>
                <a:close/>
                <a:moveTo>
                  <a:pt x="20" y="1234"/>
                </a:moveTo>
                <a:lnTo>
                  <a:pt x="0" y="1234"/>
                </a:lnTo>
                <a:lnTo>
                  <a:pt x="0" y="1151"/>
                </a:lnTo>
                <a:lnTo>
                  <a:pt x="20" y="1151"/>
                </a:lnTo>
                <a:lnTo>
                  <a:pt x="20" y="1234"/>
                </a:lnTo>
                <a:close/>
                <a:moveTo>
                  <a:pt x="20" y="1069"/>
                </a:moveTo>
                <a:lnTo>
                  <a:pt x="0" y="1069"/>
                </a:lnTo>
                <a:lnTo>
                  <a:pt x="0" y="987"/>
                </a:lnTo>
                <a:lnTo>
                  <a:pt x="20" y="987"/>
                </a:lnTo>
                <a:lnTo>
                  <a:pt x="20" y="1069"/>
                </a:lnTo>
                <a:close/>
                <a:moveTo>
                  <a:pt x="20" y="905"/>
                </a:moveTo>
                <a:lnTo>
                  <a:pt x="0" y="905"/>
                </a:lnTo>
                <a:lnTo>
                  <a:pt x="0" y="822"/>
                </a:lnTo>
                <a:lnTo>
                  <a:pt x="20" y="822"/>
                </a:lnTo>
                <a:lnTo>
                  <a:pt x="20" y="905"/>
                </a:lnTo>
                <a:close/>
                <a:moveTo>
                  <a:pt x="20" y="740"/>
                </a:moveTo>
                <a:lnTo>
                  <a:pt x="0" y="740"/>
                </a:lnTo>
                <a:lnTo>
                  <a:pt x="0" y="658"/>
                </a:lnTo>
                <a:lnTo>
                  <a:pt x="20" y="658"/>
                </a:lnTo>
                <a:lnTo>
                  <a:pt x="20" y="740"/>
                </a:lnTo>
                <a:close/>
                <a:moveTo>
                  <a:pt x="20" y="576"/>
                </a:moveTo>
                <a:lnTo>
                  <a:pt x="0" y="576"/>
                </a:lnTo>
                <a:lnTo>
                  <a:pt x="0" y="494"/>
                </a:lnTo>
                <a:lnTo>
                  <a:pt x="20" y="494"/>
                </a:lnTo>
                <a:lnTo>
                  <a:pt x="20" y="576"/>
                </a:lnTo>
                <a:close/>
                <a:moveTo>
                  <a:pt x="20" y="411"/>
                </a:moveTo>
                <a:lnTo>
                  <a:pt x="0" y="411"/>
                </a:lnTo>
                <a:lnTo>
                  <a:pt x="0" y="329"/>
                </a:lnTo>
                <a:lnTo>
                  <a:pt x="20" y="329"/>
                </a:lnTo>
                <a:lnTo>
                  <a:pt x="20" y="411"/>
                </a:lnTo>
                <a:close/>
                <a:moveTo>
                  <a:pt x="20" y="247"/>
                </a:moveTo>
                <a:lnTo>
                  <a:pt x="0" y="247"/>
                </a:lnTo>
                <a:lnTo>
                  <a:pt x="0" y="165"/>
                </a:lnTo>
                <a:lnTo>
                  <a:pt x="20" y="165"/>
                </a:lnTo>
                <a:lnTo>
                  <a:pt x="20" y="247"/>
                </a:lnTo>
                <a:close/>
                <a:moveTo>
                  <a:pt x="20" y="82"/>
                </a:moveTo>
                <a:lnTo>
                  <a:pt x="0" y="82"/>
                </a:lnTo>
                <a:lnTo>
                  <a:pt x="0" y="0"/>
                </a:lnTo>
                <a:lnTo>
                  <a:pt x="20" y="0"/>
                </a:lnTo>
                <a:lnTo>
                  <a:pt x="20" y="82"/>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4" name="Rectangle 17">
            <a:extLst>
              <a:ext uri="{FF2B5EF4-FFF2-40B4-BE49-F238E27FC236}">
                <a16:creationId xmlns:a16="http://schemas.microsoft.com/office/drawing/2014/main" id="{18ECFC39-DE81-2DBA-F1C5-8C5FEB0690F1}"/>
              </a:ext>
            </a:extLst>
          </p:cNvPr>
          <p:cNvSpPr>
            <a:spLocks noChangeArrowheads="1"/>
          </p:cNvSpPr>
          <p:nvPr userDrawn="1"/>
        </p:nvSpPr>
        <p:spPr bwMode="auto">
          <a:xfrm>
            <a:off x="5202634" y="1910882"/>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5" name="Oval 18">
            <a:extLst>
              <a:ext uri="{FF2B5EF4-FFF2-40B4-BE49-F238E27FC236}">
                <a16:creationId xmlns:a16="http://schemas.microsoft.com/office/drawing/2014/main" id="{250A92D0-851E-B792-9E26-F12A8792C3AF}"/>
              </a:ext>
            </a:extLst>
          </p:cNvPr>
          <p:cNvSpPr>
            <a:spLocks noChangeArrowheads="1"/>
          </p:cNvSpPr>
          <p:nvPr userDrawn="1"/>
        </p:nvSpPr>
        <p:spPr bwMode="auto">
          <a:xfrm>
            <a:off x="5157391" y="1861669"/>
            <a:ext cx="101600" cy="102394"/>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6" name="Rectangle 19">
            <a:extLst>
              <a:ext uri="{FF2B5EF4-FFF2-40B4-BE49-F238E27FC236}">
                <a16:creationId xmlns:a16="http://schemas.microsoft.com/office/drawing/2014/main" id="{AFB9A501-373A-E7AC-1C43-B8745E8238DE}"/>
              </a:ext>
            </a:extLst>
          </p:cNvPr>
          <p:cNvSpPr>
            <a:spLocks noChangeArrowheads="1"/>
          </p:cNvSpPr>
          <p:nvPr userDrawn="1"/>
        </p:nvSpPr>
        <p:spPr bwMode="auto">
          <a:xfrm>
            <a:off x="8785622" y="3314232"/>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7" name="Freeform 20">
            <a:extLst>
              <a:ext uri="{FF2B5EF4-FFF2-40B4-BE49-F238E27FC236}">
                <a16:creationId xmlns:a16="http://schemas.microsoft.com/office/drawing/2014/main" id="{B8A85617-321A-13BA-1F80-DAA0E92C5F9C}"/>
              </a:ext>
            </a:extLst>
          </p:cNvPr>
          <p:cNvSpPr>
            <a:spLocks noEditPoints="1"/>
          </p:cNvSpPr>
          <p:nvPr userDrawn="1"/>
        </p:nvSpPr>
        <p:spPr bwMode="auto">
          <a:xfrm>
            <a:off x="8785622" y="2008513"/>
            <a:ext cx="15875" cy="1240632"/>
          </a:xfrm>
          <a:custGeom>
            <a:avLst/>
            <a:gdLst>
              <a:gd name="T0" fmla="*/ 20 w 20"/>
              <a:gd name="T1" fmla="*/ 1563 h 1563"/>
              <a:gd name="T2" fmla="*/ 0 w 20"/>
              <a:gd name="T3" fmla="*/ 1563 h 1563"/>
              <a:gd name="T4" fmla="*/ 0 w 20"/>
              <a:gd name="T5" fmla="*/ 1480 h 1563"/>
              <a:gd name="T6" fmla="*/ 20 w 20"/>
              <a:gd name="T7" fmla="*/ 1480 h 1563"/>
              <a:gd name="T8" fmla="*/ 20 w 20"/>
              <a:gd name="T9" fmla="*/ 1563 h 1563"/>
              <a:gd name="T10" fmla="*/ 20 w 20"/>
              <a:gd name="T11" fmla="*/ 1398 h 1563"/>
              <a:gd name="T12" fmla="*/ 0 w 20"/>
              <a:gd name="T13" fmla="*/ 1398 h 1563"/>
              <a:gd name="T14" fmla="*/ 0 w 20"/>
              <a:gd name="T15" fmla="*/ 1316 h 1563"/>
              <a:gd name="T16" fmla="*/ 20 w 20"/>
              <a:gd name="T17" fmla="*/ 1316 h 1563"/>
              <a:gd name="T18" fmla="*/ 20 w 20"/>
              <a:gd name="T19" fmla="*/ 1398 h 1563"/>
              <a:gd name="T20" fmla="*/ 20 w 20"/>
              <a:gd name="T21" fmla="*/ 1234 h 1563"/>
              <a:gd name="T22" fmla="*/ 0 w 20"/>
              <a:gd name="T23" fmla="*/ 1234 h 1563"/>
              <a:gd name="T24" fmla="*/ 0 w 20"/>
              <a:gd name="T25" fmla="*/ 1151 h 1563"/>
              <a:gd name="T26" fmla="*/ 20 w 20"/>
              <a:gd name="T27" fmla="*/ 1151 h 1563"/>
              <a:gd name="T28" fmla="*/ 20 w 20"/>
              <a:gd name="T29" fmla="*/ 1234 h 1563"/>
              <a:gd name="T30" fmla="*/ 20 w 20"/>
              <a:gd name="T31" fmla="*/ 1069 h 1563"/>
              <a:gd name="T32" fmla="*/ 0 w 20"/>
              <a:gd name="T33" fmla="*/ 1069 h 1563"/>
              <a:gd name="T34" fmla="*/ 0 w 20"/>
              <a:gd name="T35" fmla="*/ 987 h 1563"/>
              <a:gd name="T36" fmla="*/ 20 w 20"/>
              <a:gd name="T37" fmla="*/ 987 h 1563"/>
              <a:gd name="T38" fmla="*/ 20 w 20"/>
              <a:gd name="T39" fmla="*/ 1069 h 1563"/>
              <a:gd name="T40" fmla="*/ 20 w 20"/>
              <a:gd name="T41" fmla="*/ 905 h 1563"/>
              <a:gd name="T42" fmla="*/ 0 w 20"/>
              <a:gd name="T43" fmla="*/ 905 h 1563"/>
              <a:gd name="T44" fmla="*/ 0 w 20"/>
              <a:gd name="T45" fmla="*/ 822 h 1563"/>
              <a:gd name="T46" fmla="*/ 20 w 20"/>
              <a:gd name="T47" fmla="*/ 822 h 1563"/>
              <a:gd name="T48" fmla="*/ 20 w 20"/>
              <a:gd name="T49" fmla="*/ 905 h 1563"/>
              <a:gd name="T50" fmla="*/ 20 w 20"/>
              <a:gd name="T51" fmla="*/ 740 h 1563"/>
              <a:gd name="T52" fmla="*/ 0 w 20"/>
              <a:gd name="T53" fmla="*/ 740 h 1563"/>
              <a:gd name="T54" fmla="*/ 0 w 20"/>
              <a:gd name="T55" fmla="*/ 658 h 1563"/>
              <a:gd name="T56" fmla="*/ 20 w 20"/>
              <a:gd name="T57" fmla="*/ 658 h 1563"/>
              <a:gd name="T58" fmla="*/ 20 w 20"/>
              <a:gd name="T59" fmla="*/ 740 h 1563"/>
              <a:gd name="T60" fmla="*/ 20 w 20"/>
              <a:gd name="T61" fmla="*/ 576 h 1563"/>
              <a:gd name="T62" fmla="*/ 0 w 20"/>
              <a:gd name="T63" fmla="*/ 576 h 1563"/>
              <a:gd name="T64" fmla="*/ 0 w 20"/>
              <a:gd name="T65" fmla="*/ 494 h 1563"/>
              <a:gd name="T66" fmla="*/ 20 w 20"/>
              <a:gd name="T67" fmla="*/ 494 h 1563"/>
              <a:gd name="T68" fmla="*/ 20 w 20"/>
              <a:gd name="T69" fmla="*/ 576 h 1563"/>
              <a:gd name="T70" fmla="*/ 20 w 20"/>
              <a:gd name="T71" fmla="*/ 411 h 1563"/>
              <a:gd name="T72" fmla="*/ 0 w 20"/>
              <a:gd name="T73" fmla="*/ 411 h 1563"/>
              <a:gd name="T74" fmla="*/ 0 w 20"/>
              <a:gd name="T75" fmla="*/ 329 h 1563"/>
              <a:gd name="T76" fmla="*/ 20 w 20"/>
              <a:gd name="T77" fmla="*/ 329 h 1563"/>
              <a:gd name="T78" fmla="*/ 20 w 20"/>
              <a:gd name="T79" fmla="*/ 411 h 1563"/>
              <a:gd name="T80" fmla="*/ 20 w 20"/>
              <a:gd name="T81" fmla="*/ 247 h 1563"/>
              <a:gd name="T82" fmla="*/ 0 w 20"/>
              <a:gd name="T83" fmla="*/ 247 h 1563"/>
              <a:gd name="T84" fmla="*/ 0 w 20"/>
              <a:gd name="T85" fmla="*/ 165 h 1563"/>
              <a:gd name="T86" fmla="*/ 20 w 20"/>
              <a:gd name="T87" fmla="*/ 165 h 1563"/>
              <a:gd name="T88" fmla="*/ 20 w 20"/>
              <a:gd name="T89" fmla="*/ 247 h 1563"/>
              <a:gd name="T90" fmla="*/ 20 w 20"/>
              <a:gd name="T91" fmla="*/ 82 h 1563"/>
              <a:gd name="T92" fmla="*/ 0 w 20"/>
              <a:gd name="T93" fmla="*/ 82 h 1563"/>
              <a:gd name="T94" fmla="*/ 0 w 20"/>
              <a:gd name="T95" fmla="*/ 0 h 1563"/>
              <a:gd name="T96" fmla="*/ 20 w 20"/>
              <a:gd name="T97" fmla="*/ 0 h 1563"/>
              <a:gd name="T98" fmla="*/ 20 w 20"/>
              <a:gd name="T99" fmla="*/ 8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1563">
                <a:moveTo>
                  <a:pt x="20" y="1563"/>
                </a:moveTo>
                <a:lnTo>
                  <a:pt x="0" y="1563"/>
                </a:lnTo>
                <a:lnTo>
                  <a:pt x="0" y="1480"/>
                </a:lnTo>
                <a:lnTo>
                  <a:pt x="20" y="1480"/>
                </a:lnTo>
                <a:lnTo>
                  <a:pt x="20" y="1563"/>
                </a:lnTo>
                <a:close/>
                <a:moveTo>
                  <a:pt x="20" y="1398"/>
                </a:moveTo>
                <a:lnTo>
                  <a:pt x="0" y="1398"/>
                </a:lnTo>
                <a:lnTo>
                  <a:pt x="0" y="1316"/>
                </a:lnTo>
                <a:lnTo>
                  <a:pt x="20" y="1316"/>
                </a:lnTo>
                <a:lnTo>
                  <a:pt x="20" y="1398"/>
                </a:lnTo>
                <a:close/>
                <a:moveTo>
                  <a:pt x="20" y="1234"/>
                </a:moveTo>
                <a:lnTo>
                  <a:pt x="0" y="1234"/>
                </a:lnTo>
                <a:lnTo>
                  <a:pt x="0" y="1151"/>
                </a:lnTo>
                <a:lnTo>
                  <a:pt x="20" y="1151"/>
                </a:lnTo>
                <a:lnTo>
                  <a:pt x="20" y="1234"/>
                </a:lnTo>
                <a:close/>
                <a:moveTo>
                  <a:pt x="20" y="1069"/>
                </a:moveTo>
                <a:lnTo>
                  <a:pt x="0" y="1069"/>
                </a:lnTo>
                <a:lnTo>
                  <a:pt x="0" y="987"/>
                </a:lnTo>
                <a:lnTo>
                  <a:pt x="20" y="987"/>
                </a:lnTo>
                <a:lnTo>
                  <a:pt x="20" y="1069"/>
                </a:lnTo>
                <a:close/>
                <a:moveTo>
                  <a:pt x="20" y="905"/>
                </a:moveTo>
                <a:lnTo>
                  <a:pt x="0" y="905"/>
                </a:lnTo>
                <a:lnTo>
                  <a:pt x="0" y="822"/>
                </a:lnTo>
                <a:lnTo>
                  <a:pt x="20" y="822"/>
                </a:lnTo>
                <a:lnTo>
                  <a:pt x="20" y="905"/>
                </a:lnTo>
                <a:close/>
                <a:moveTo>
                  <a:pt x="20" y="740"/>
                </a:moveTo>
                <a:lnTo>
                  <a:pt x="0" y="740"/>
                </a:lnTo>
                <a:lnTo>
                  <a:pt x="0" y="658"/>
                </a:lnTo>
                <a:lnTo>
                  <a:pt x="20" y="658"/>
                </a:lnTo>
                <a:lnTo>
                  <a:pt x="20" y="740"/>
                </a:lnTo>
                <a:close/>
                <a:moveTo>
                  <a:pt x="20" y="576"/>
                </a:moveTo>
                <a:lnTo>
                  <a:pt x="0" y="576"/>
                </a:lnTo>
                <a:lnTo>
                  <a:pt x="0" y="494"/>
                </a:lnTo>
                <a:lnTo>
                  <a:pt x="20" y="494"/>
                </a:lnTo>
                <a:lnTo>
                  <a:pt x="20" y="576"/>
                </a:lnTo>
                <a:close/>
                <a:moveTo>
                  <a:pt x="20" y="411"/>
                </a:moveTo>
                <a:lnTo>
                  <a:pt x="0" y="411"/>
                </a:lnTo>
                <a:lnTo>
                  <a:pt x="0" y="329"/>
                </a:lnTo>
                <a:lnTo>
                  <a:pt x="20" y="329"/>
                </a:lnTo>
                <a:lnTo>
                  <a:pt x="20" y="411"/>
                </a:lnTo>
                <a:close/>
                <a:moveTo>
                  <a:pt x="20" y="247"/>
                </a:moveTo>
                <a:lnTo>
                  <a:pt x="0" y="247"/>
                </a:lnTo>
                <a:lnTo>
                  <a:pt x="0" y="165"/>
                </a:lnTo>
                <a:lnTo>
                  <a:pt x="20" y="165"/>
                </a:lnTo>
                <a:lnTo>
                  <a:pt x="20" y="247"/>
                </a:lnTo>
                <a:close/>
                <a:moveTo>
                  <a:pt x="20" y="82"/>
                </a:moveTo>
                <a:lnTo>
                  <a:pt x="0" y="82"/>
                </a:lnTo>
                <a:lnTo>
                  <a:pt x="0" y="0"/>
                </a:lnTo>
                <a:lnTo>
                  <a:pt x="20" y="0"/>
                </a:lnTo>
                <a:lnTo>
                  <a:pt x="20" y="82"/>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8" name="Rectangle 21">
            <a:extLst>
              <a:ext uri="{FF2B5EF4-FFF2-40B4-BE49-F238E27FC236}">
                <a16:creationId xmlns:a16="http://schemas.microsoft.com/office/drawing/2014/main" id="{53C85733-2B7B-6564-E8A7-F1EADC0B8CB5}"/>
              </a:ext>
            </a:extLst>
          </p:cNvPr>
          <p:cNvSpPr>
            <a:spLocks noChangeArrowheads="1"/>
          </p:cNvSpPr>
          <p:nvPr userDrawn="1"/>
        </p:nvSpPr>
        <p:spPr bwMode="auto">
          <a:xfrm>
            <a:off x="8785622" y="1910882"/>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19" name="Oval 22">
            <a:extLst>
              <a:ext uri="{FF2B5EF4-FFF2-40B4-BE49-F238E27FC236}">
                <a16:creationId xmlns:a16="http://schemas.microsoft.com/office/drawing/2014/main" id="{24CC742D-AB87-D16B-5EE6-7AED2BF0C94A}"/>
              </a:ext>
            </a:extLst>
          </p:cNvPr>
          <p:cNvSpPr>
            <a:spLocks noChangeArrowheads="1"/>
          </p:cNvSpPr>
          <p:nvPr userDrawn="1"/>
        </p:nvSpPr>
        <p:spPr bwMode="auto">
          <a:xfrm>
            <a:off x="8740378" y="1861669"/>
            <a:ext cx="101600" cy="102394"/>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0" name="Rectangle 23">
            <a:extLst>
              <a:ext uri="{FF2B5EF4-FFF2-40B4-BE49-F238E27FC236}">
                <a16:creationId xmlns:a16="http://schemas.microsoft.com/office/drawing/2014/main" id="{B79FEB1A-6CF9-5EC5-AF12-1CCF507C1525}"/>
              </a:ext>
            </a:extLst>
          </p:cNvPr>
          <p:cNvSpPr>
            <a:spLocks noChangeArrowheads="1"/>
          </p:cNvSpPr>
          <p:nvPr userDrawn="1"/>
        </p:nvSpPr>
        <p:spPr bwMode="auto">
          <a:xfrm>
            <a:off x="3471466" y="4048451"/>
            <a:ext cx="16669"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1" name="Freeform 24">
            <a:extLst>
              <a:ext uri="{FF2B5EF4-FFF2-40B4-BE49-F238E27FC236}">
                <a16:creationId xmlns:a16="http://schemas.microsoft.com/office/drawing/2014/main" id="{63C4EDBA-09F8-C9B6-45F7-F65A16028538}"/>
              </a:ext>
            </a:extLst>
          </p:cNvPr>
          <p:cNvSpPr>
            <a:spLocks noEditPoints="1"/>
          </p:cNvSpPr>
          <p:nvPr userDrawn="1"/>
        </p:nvSpPr>
        <p:spPr bwMode="auto">
          <a:xfrm>
            <a:off x="3471466" y="4146082"/>
            <a:ext cx="16669" cy="1240632"/>
          </a:xfrm>
          <a:custGeom>
            <a:avLst/>
            <a:gdLst>
              <a:gd name="T0" fmla="*/ 21 w 21"/>
              <a:gd name="T1" fmla="*/ 83 h 1563"/>
              <a:gd name="T2" fmla="*/ 0 w 21"/>
              <a:gd name="T3" fmla="*/ 83 h 1563"/>
              <a:gd name="T4" fmla="*/ 0 w 21"/>
              <a:gd name="T5" fmla="*/ 0 h 1563"/>
              <a:gd name="T6" fmla="*/ 21 w 21"/>
              <a:gd name="T7" fmla="*/ 0 h 1563"/>
              <a:gd name="T8" fmla="*/ 21 w 21"/>
              <a:gd name="T9" fmla="*/ 83 h 1563"/>
              <a:gd name="T10" fmla="*/ 21 w 21"/>
              <a:gd name="T11" fmla="*/ 247 h 1563"/>
              <a:gd name="T12" fmla="*/ 0 w 21"/>
              <a:gd name="T13" fmla="*/ 247 h 1563"/>
              <a:gd name="T14" fmla="*/ 0 w 21"/>
              <a:gd name="T15" fmla="*/ 165 h 1563"/>
              <a:gd name="T16" fmla="*/ 21 w 21"/>
              <a:gd name="T17" fmla="*/ 165 h 1563"/>
              <a:gd name="T18" fmla="*/ 21 w 21"/>
              <a:gd name="T19" fmla="*/ 247 h 1563"/>
              <a:gd name="T20" fmla="*/ 21 w 21"/>
              <a:gd name="T21" fmla="*/ 412 h 1563"/>
              <a:gd name="T22" fmla="*/ 0 w 21"/>
              <a:gd name="T23" fmla="*/ 412 h 1563"/>
              <a:gd name="T24" fmla="*/ 0 w 21"/>
              <a:gd name="T25" fmla="*/ 329 h 1563"/>
              <a:gd name="T26" fmla="*/ 21 w 21"/>
              <a:gd name="T27" fmla="*/ 329 h 1563"/>
              <a:gd name="T28" fmla="*/ 21 w 21"/>
              <a:gd name="T29" fmla="*/ 412 h 1563"/>
              <a:gd name="T30" fmla="*/ 21 w 21"/>
              <a:gd name="T31" fmla="*/ 576 h 1563"/>
              <a:gd name="T32" fmla="*/ 0 w 21"/>
              <a:gd name="T33" fmla="*/ 576 h 1563"/>
              <a:gd name="T34" fmla="*/ 0 w 21"/>
              <a:gd name="T35" fmla="*/ 494 h 1563"/>
              <a:gd name="T36" fmla="*/ 21 w 21"/>
              <a:gd name="T37" fmla="*/ 494 h 1563"/>
              <a:gd name="T38" fmla="*/ 21 w 21"/>
              <a:gd name="T39" fmla="*/ 576 h 1563"/>
              <a:gd name="T40" fmla="*/ 21 w 21"/>
              <a:gd name="T41" fmla="*/ 741 h 1563"/>
              <a:gd name="T42" fmla="*/ 0 w 21"/>
              <a:gd name="T43" fmla="*/ 741 h 1563"/>
              <a:gd name="T44" fmla="*/ 0 w 21"/>
              <a:gd name="T45" fmla="*/ 658 h 1563"/>
              <a:gd name="T46" fmla="*/ 21 w 21"/>
              <a:gd name="T47" fmla="*/ 658 h 1563"/>
              <a:gd name="T48" fmla="*/ 21 w 21"/>
              <a:gd name="T49" fmla="*/ 741 h 1563"/>
              <a:gd name="T50" fmla="*/ 21 w 21"/>
              <a:gd name="T51" fmla="*/ 905 h 1563"/>
              <a:gd name="T52" fmla="*/ 0 w 21"/>
              <a:gd name="T53" fmla="*/ 905 h 1563"/>
              <a:gd name="T54" fmla="*/ 0 w 21"/>
              <a:gd name="T55" fmla="*/ 823 h 1563"/>
              <a:gd name="T56" fmla="*/ 21 w 21"/>
              <a:gd name="T57" fmla="*/ 823 h 1563"/>
              <a:gd name="T58" fmla="*/ 21 w 21"/>
              <a:gd name="T59" fmla="*/ 905 h 1563"/>
              <a:gd name="T60" fmla="*/ 21 w 21"/>
              <a:gd name="T61" fmla="*/ 1070 h 1563"/>
              <a:gd name="T62" fmla="*/ 0 w 21"/>
              <a:gd name="T63" fmla="*/ 1070 h 1563"/>
              <a:gd name="T64" fmla="*/ 0 w 21"/>
              <a:gd name="T65" fmla="*/ 987 h 1563"/>
              <a:gd name="T66" fmla="*/ 21 w 21"/>
              <a:gd name="T67" fmla="*/ 987 h 1563"/>
              <a:gd name="T68" fmla="*/ 21 w 21"/>
              <a:gd name="T69" fmla="*/ 1070 h 1563"/>
              <a:gd name="T70" fmla="*/ 21 w 21"/>
              <a:gd name="T71" fmla="*/ 1234 h 1563"/>
              <a:gd name="T72" fmla="*/ 0 w 21"/>
              <a:gd name="T73" fmla="*/ 1234 h 1563"/>
              <a:gd name="T74" fmla="*/ 0 w 21"/>
              <a:gd name="T75" fmla="*/ 1152 h 1563"/>
              <a:gd name="T76" fmla="*/ 21 w 21"/>
              <a:gd name="T77" fmla="*/ 1152 h 1563"/>
              <a:gd name="T78" fmla="*/ 21 w 21"/>
              <a:gd name="T79" fmla="*/ 1234 h 1563"/>
              <a:gd name="T80" fmla="*/ 21 w 21"/>
              <a:gd name="T81" fmla="*/ 1399 h 1563"/>
              <a:gd name="T82" fmla="*/ 0 w 21"/>
              <a:gd name="T83" fmla="*/ 1399 h 1563"/>
              <a:gd name="T84" fmla="*/ 0 w 21"/>
              <a:gd name="T85" fmla="*/ 1316 h 1563"/>
              <a:gd name="T86" fmla="*/ 21 w 21"/>
              <a:gd name="T87" fmla="*/ 1316 h 1563"/>
              <a:gd name="T88" fmla="*/ 21 w 21"/>
              <a:gd name="T89" fmla="*/ 1399 h 1563"/>
              <a:gd name="T90" fmla="*/ 21 w 21"/>
              <a:gd name="T91" fmla="*/ 1563 h 1563"/>
              <a:gd name="T92" fmla="*/ 0 w 21"/>
              <a:gd name="T93" fmla="*/ 1563 h 1563"/>
              <a:gd name="T94" fmla="*/ 0 w 21"/>
              <a:gd name="T95" fmla="*/ 1481 h 1563"/>
              <a:gd name="T96" fmla="*/ 21 w 21"/>
              <a:gd name="T97" fmla="*/ 1481 h 1563"/>
              <a:gd name="T98" fmla="*/ 21 w 21"/>
              <a:gd name="T99" fmla="*/ 1563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1563">
                <a:moveTo>
                  <a:pt x="21" y="83"/>
                </a:moveTo>
                <a:lnTo>
                  <a:pt x="0" y="83"/>
                </a:lnTo>
                <a:lnTo>
                  <a:pt x="0" y="0"/>
                </a:lnTo>
                <a:lnTo>
                  <a:pt x="21" y="0"/>
                </a:lnTo>
                <a:lnTo>
                  <a:pt x="21" y="83"/>
                </a:lnTo>
                <a:close/>
                <a:moveTo>
                  <a:pt x="21" y="247"/>
                </a:moveTo>
                <a:lnTo>
                  <a:pt x="0" y="247"/>
                </a:lnTo>
                <a:lnTo>
                  <a:pt x="0" y="165"/>
                </a:lnTo>
                <a:lnTo>
                  <a:pt x="21" y="165"/>
                </a:lnTo>
                <a:lnTo>
                  <a:pt x="21" y="247"/>
                </a:lnTo>
                <a:close/>
                <a:moveTo>
                  <a:pt x="21" y="412"/>
                </a:moveTo>
                <a:lnTo>
                  <a:pt x="0" y="412"/>
                </a:lnTo>
                <a:lnTo>
                  <a:pt x="0" y="329"/>
                </a:lnTo>
                <a:lnTo>
                  <a:pt x="21" y="329"/>
                </a:lnTo>
                <a:lnTo>
                  <a:pt x="21" y="412"/>
                </a:lnTo>
                <a:close/>
                <a:moveTo>
                  <a:pt x="21" y="576"/>
                </a:moveTo>
                <a:lnTo>
                  <a:pt x="0" y="576"/>
                </a:lnTo>
                <a:lnTo>
                  <a:pt x="0" y="494"/>
                </a:lnTo>
                <a:lnTo>
                  <a:pt x="21" y="494"/>
                </a:lnTo>
                <a:lnTo>
                  <a:pt x="21" y="576"/>
                </a:lnTo>
                <a:close/>
                <a:moveTo>
                  <a:pt x="21" y="741"/>
                </a:moveTo>
                <a:lnTo>
                  <a:pt x="0" y="741"/>
                </a:lnTo>
                <a:lnTo>
                  <a:pt x="0" y="658"/>
                </a:lnTo>
                <a:lnTo>
                  <a:pt x="21" y="658"/>
                </a:lnTo>
                <a:lnTo>
                  <a:pt x="21" y="741"/>
                </a:lnTo>
                <a:close/>
                <a:moveTo>
                  <a:pt x="21" y="905"/>
                </a:moveTo>
                <a:lnTo>
                  <a:pt x="0" y="905"/>
                </a:lnTo>
                <a:lnTo>
                  <a:pt x="0" y="823"/>
                </a:lnTo>
                <a:lnTo>
                  <a:pt x="21" y="823"/>
                </a:lnTo>
                <a:lnTo>
                  <a:pt x="21" y="905"/>
                </a:lnTo>
                <a:close/>
                <a:moveTo>
                  <a:pt x="21" y="1070"/>
                </a:moveTo>
                <a:lnTo>
                  <a:pt x="0" y="1070"/>
                </a:lnTo>
                <a:lnTo>
                  <a:pt x="0" y="987"/>
                </a:lnTo>
                <a:lnTo>
                  <a:pt x="21" y="987"/>
                </a:lnTo>
                <a:lnTo>
                  <a:pt x="21" y="1070"/>
                </a:lnTo>
                <a:close/>
                <a:moveTo>
                  <a:pt x="21" y="1234"/>
                </a:moveTo>
                <a:lnTo>
                  <a:pt x="0" y="1234"/>
                </a:lnTo>
                <a:lnTo>
                  <a:pt x="0" y="1152"/>
                </a:lnTo>
                <a:lnTo>
                  <a:pt x="21" y="1152"/>
                </a:lnTo>
                <a:lnTo>
                  <a:pt x="21" y="1234"/>
                </a:lnTo>
                <a:close/>
                <a:moveTo>
                  <a:pt x="21" y="1399"/>
                </a:moveTo>
                <a:lnTo>
                  <a:pt x="0" y="1399"/>
                </a:lnTo>
                <a:lnTo>
                  <a:pt x="0" y="1316"/>
                </a:lnTo>
                <a:lnTo>
                  <a:pt x="21" y="1316"/>
                </a:lnTo>
                <a:lnTo>
                  <a:pt x="21" y="1399"/>
                </a:lnTo>
                <a:close/>
                <a:moveTo>
                  <a:pt x="21" y="1563"/>
                </a:moveTo>
                <a:lnTo>
                  <a:pt x="0" y="1563"/>
                </a:lnTo>
                <a:lnTo>
                  <a:pt x="0" y="1481"/>
                </a:lnTo>
                <a:lnTo>
                  <a:pt x="21" y="1481"/>
                </a:lnTo>
                <a:lnTo>
                  <a:pt x="21" y="1563"/>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2" name="Rectangle 25">
            <a:extLst>
              <a:ext uri="{FF2B5EF4-FFF2-40B4-BE49-F238E27FC236}">
                <a16:creationId xmlns:a16="http://schemas.microsoft.com/office/drawing/2014/main" id="{045C7CA7-15EF-3CE5-FD26-2BCB79E0B013}"/>
              </a:ext>
            </a:extLst>
          </p:cNvPr>
          <p:cNvSpPr>
            <a:spLocks noChangeArrowheads="1"/>
          </p:cNvSpPr>
          <p:nvPr userDrawn="1"/>
        </p:nvSpPr>
        <p:spPr bwMode="auto">
          <a:xfrm>
            <a:off x="3471466" y="5451801"/>
            <a:ext cx="16669"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3" name="Oval 26">
            <a:extLst>
              <a:ext uri="{FF2B5EF4-FFF2-40B4-BE49-F238E27FC236}">
                <a16:creationId xmlns:a16="http://schemas.microsoft.com/office/drawing/2014/main" id="{A4DBAE14-187D-DF9F-2269-EB53AE79B456}"/>
              </a:ext>
            </a:extLst>
          </p:cNvPr>
          <p:cNvSpPr>
            <a:spLocks noChangeArrowheads="1"/>
          </p:cNvSpPr>
          <p:nvPr userDrawn="1"/>
        </p:nvSpPr>
        <p:spPr bwMode="auto">
          <a:xfrm>
            <a:off x="3430984" y="5431957"/>
            <a:ext cx="97631" cy="101600"/>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4" name="Rectangle 27">
            <a:extLst>
              <a:ext uri="{FF2B5EF4-FFF2-40B4-BE49-F238E27FC236}">
                <a16:creationId xmlns:a16="http://schemas.microsoft.com/office/drawing/2014/main" id="{FE7FD42E-C060-AEE1-3D48-C7B8B84F7564}"/>
              </a:ext>
            </a:extLst>
          </p:cNvPr>
          <p:cNvSpPr>
            <a:spLocks noChangeArrowheads="1"/>
          </p:cNvSpPr>
          <p:nvPr userDrawn="1"/>
        </p:nvSpPr>
        <p:spPr bwMode="auto">
          <a:xfrm>
            <a:off x="7055247" y="4048451"/>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5" name="Freeform 28">
            <a:extLst>
              <a:ext uri="{FF2B5EF4-FFF2-40B4-BE49-F238E27FC236}">
                <a16:creationId xmlns:a16="http://schemas.microsoft.com/office/drawing/2014/main" id="{0D1C50B5-EA6F-243C-6108-FF9FC09E22D8}"/>
              </a:ext>
            </a:extLst>
          </p:cNvPr>
          <p:cNvSpPr>
            <a:spLocks noEditPoints="1"/>
          </p:cNvSpPr>
          <p:nvPr userDrawn="1"/>
        </p:nvSpPr>
        <p:spPr bwMode="auto">
          <a:xfrm>
            <a:off x="7055247" y="4146082"/>
            <a:ext cx="15875" cy="1240632"/>
          </a:xfrm>
          <a:custGeom>
            <a:avLst/>
            <a:gdLst>
              <a:gd name="T0" fmla="*/ 20 w 20"/>
              <a:gd name="T1" fmla="*/ 83 h 1563"/>
              <a:gd name="T2" fmla="*/ 0 w 20"/>
              <a:gd name="T3" fmla="*/ 83 h 1563"/>
              <a:gd name="T4" fmla="*/ 0 w 20"/>
              <a:gd name="T5" fmla="*/ 0 h 1563"/>
              <a:gd name="T6" fmla="*/ 20 w 20"/>
              <a:gd name="T7" fmla="*/ 0 h 1563"/>
              <a:gd name="T8" fmla="*/ 20 w 20"/>
              <a:gd name="T9" fmla="*/ 83 h 1563"/>
              <a:gd name="T10" fmla="*/ 20 w 20"/>
              <a:gd name="T11" fmla="*/ 247 h 1563"/>
              <a:gd name="T12" fmla="*/ 0 w 20"/>
              <a:gd name="T13" fmla="*/ 247 h 1563"/>
              <a:gd name="T14" fmla="*/ 0 w 20"/>
              <a:gd name="T15" fmla="*/ 165 h 1563"/>
              <a:gd name="T16" fmla="*/ 20 w 20"/>
              <a:gd name="T17" fmla="*/ 165 h 1563"/>
              <a:gd name="T18" fmla="*/ 20 w 20"/>
              <a:gd name="T19" fmla="*/ 247 h 1563"/>
              <a:gd name="T20" fmla="*/ 20 w 20"/>
              <a:gd name="T21" fmla="*/ 412 h 1563"/>
              <a:gd name="T22" fmla="*/ 0 w 20"/>
              <a:gd name="T23" fmla="*/ 412 h 1563"/>
              <a:gd name="T24" fmla="*/ 0 w 20"/>
              <a:gd name="T25" fmla="*/ 329 h 1563"/>
              <a:gd name="T26" fmla="*/ 20 w 20"/>
              <a:gd name="T27" fmla="*/ 329 h 1563"/>
              <a:gd name="T28" fmla="*/ 20 w 20"/>
              <a:gd name="T29" fmla="*/ 412 h 1563"/>
              <a:gd name="T30" fmla="*/ 20 w 20"/>
              <a:gd name="T31" fmla="*/ 576 h 1563"/>
              <a:gd name="T32" fmla="*/ 0 w 20"/>
              <a:gd name="T33" fmla="*/ 576 h 1563"/>
              <a:gd name="T34" fmla="*/ 0 w 20"/>
              <a:gd name="T35" fmla="*/ 494 h 1563"/>
              <a:gd name="T36" fmla="*/ 20 w 20"/>
              <a:gd name="T37" fmla="*/ 494 h 1563"/>
              <a:gd name="T38" fmla="*/ 20 w 20"/>
              <a:gd name="T39" fmla="*/ 576 h 1563"/>
              <a:gd name="T40" fmla="*/ 20 w 20"/>
              <a:gd name="T41" fmla="*/ 741 h 1563"/>
              <a:gd name="T42" fmla="*/ 0 w 20"/>
              <a:gd name="T43" fmla="*/ 741 h 1563"/>
              <a:gd name="T44" fmla="*/ 0 w 20"/>
              <a:gd name="T45" fmla="*/ 658 h 1563"/>
              <a:gd name="T46" fmla="*/ 20 w 20"/>
              <a:gd name="T47" fmla="*/ 658 h 1563"/>
              <a:gd name="T48" fmla="*/ 20 w 20"/>
              <a:gd name="T49" fmla="*/ 741 h 1563"/>
              <a:gd name="T50" fmla="*/ 20 w 20"/>
              <a:gd name="T51" fmla="*/ 905 h 1563"/>
              <a:gd name="T52" fmla="*/ 0 w 20"/>
              <a:gd name="T53" fmla="*/ 905 h 1563"/>
              <a:gd name="T54" fmla="*/ 0 w 20"/>
              <a:gd name="T55" fmla="*/ 823 h 1563"/>
              <a:gd name="T56" fmla="*/ 20 w 20"/>
              <a:gd name="T57" fmla="*/ 823 h 1563"/>
              <a:gd name="T58" fmla="*/ 20 w 20"/>
              <a:gd name="T59" fmla="*/ 905 h 1563"/>
              <a:gd name="T60" fmla="*/ 20 w 20"/>
              <a:gd name="T61" fmla="*/ 1070 h 1563"/>
              <a:gd name="T62" fmla="*/ 0 w 20"/>
              <a:gd name="T63" fmla="*/ 1070 h 1563"/>
              <a:gd name="T64" fmla="*/ 0 w 20"/>
              <a:gd name="T65" fmla="*/ 987 h 1563"/>
              <a:gd name="T66" fmla="*/ 20 w 20"/>
              <a:gd name="T67" fmla="*/ 987 h 1563"/>
              <a:gd name="T68" fmla="*/ 20 w 20"/>
              <a:gd name="T69" fmla="*/ 1070 h 1563"/>
              <a:gd name="T70" fmla="*/ 20 w 20"/>
              <a:gd name="T71" fmla="*/ 1234 h 1563"/>
              <a:gd name="T72" fmla="*/ 0 w 20"/>
              <a:gd name="T73" fmla="*/ 1234 h 1563"/>
              <a:gd name="T74" fmla="*/ 0 w 20"/>
              <a:gd name="T75" fmla="*/ 1152 h 1563"/>
              <a:gd name="T76" fmla="*/ 20 w 20"/>
              <a:gd name="T77" fmla="*/ 1152 h 1563"/>
              <a:gd name="T78" fmla="*/ 20 w 20"/>
              <a:gd name="T79" fmla="*/ 1234 h 1563"/>
              <a:gd name="T80" fmla="*/ 20 w 20"/>
              <a:gd name="T81" fmla="*/ 1399 h 1563"/>
              <a:gd name="T82" fmla="*/ 0 w 20"/>
              <a:gd name="T83" fmla="*/ 1399 h 1563"/>
              <a:gd name="T84" fmla="*/ 0 w 20"/>
              <a:gd name="T85" fmla="*/ 1316 h 1563"/>
              <a:gd name="T86" fmla="*/ 20 w 20"/>
              <a:gd name="T87" fmla="*/ 1316 h 1563"/>
              <a:gd name="T88" fmla="*/ 20 w 20"/>
              <a:gd name="T89" fmla="*/ 1399 h 1563"/>
              <a:gd name="T90" fmla="*/ 20 w 20"/>
              <a:gd name="T91" fmla="*/ 1563 h 1563"/>
              <a:gd name="T92" fmla="*/ 0 w 20"/>
              <a:gd name="T93" fmla="*/ 1563 h 1563"/>
              <a:gd name="T94" fmla="*/ 0 w 20"/>
              <a:gd name="T95" fmla="*/ 1481 h 1563"/>
              <a:gd name="T96" fmla="*/ 20 w 20"/>
              <a:gd name="T97" fmla="*/ 1481 h 1563"/>
              <a:gd name="T98" fmla="*/ 20 w 20"/>
              <a:gd name="T99" fmla="*/ 1563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1563">
                <a:moveTo>
                  <a:pt x="20" y="83"/>
                </a:moveTo>
                <a:lnTo>
                  <a:pt x="0" y="83"/>
                </a:lnTo>
                <a:lnTo>
                  <a:pt x="0" y="0"/>
                </a:lnTo>
                <a:lnTo>
                  <a:pt x="20" y="0"/>
                </a:lnTo>
                <a:lnTo>
                  <a:pt x="20" y="83"/>
                </a:lnTo>
                <a:close/>
                <a:moveTo>
                  <a:pt x="20" y="247"/>
                </a:moveTo>
                <a:lnTo>
                  <a:pt x="0" y="247"/>
                </a:lnTo>
                <a:lnTo>
                  <a:pt x="0" y="165"/>
                </a:lnTo>
                <a:lnTo>
                  <a:pt x="20" y="165"/>
                </a:lnTo>
                <a:lnTo>
                  <a:pt x="20" y="247"/>
                </a:lnTo>
                <a:close/>
                <a:moveTo>
                  <a:pt x="20" y="412"/>
                </a:moveTo>
                <a:lnTo>
                  <a:pt x="0" y="412"/>
                </a:lnTo>
                <a:lnTo>
                  <a:pt x="0" y="329"/>
                </a:lnTo>
                <a:lnTo>
                  <a:pt x="20" y="329"/>
                </a:lnTo>
                <a:lnTo>
                  <a:pt x="20" y="412"/>
                </a:lnTo>
                <a:close/>
                <a:moveTo>
                  <a:pt x="20" y="576"/>
                </a:moveTo>
                <a:lnTo>
                  <a:pt x="0" y="576"/>
                </a:lnTo>
                <a:lnTo>
                  <a:pt x="0" y="494"/>
                </a:lnTo>
                <a:lnTo>
                  <a:pt x="20" y="494"/>
                </a:lnTo>
                <a:lnTo>
                  <a:pt x="20" y="576"/>
                </a:lnTo>
                <a:close/>
                <a:moveTo>
                  <a:pt x="20" y="741"/>
                </a:moveTo>
                <a:lnTo>
                  <a:pt x="0" y="741"/>
                </a:lnTo>
                <a:lnTo>
                  <a:pt x="0" y="658"/>
                </a:lnTo>
                <a:lnTo>
                  <a:pt x="20" y="658"/>
                </a:lnTo>
                <a:lnTo>
                  <a:pt x="20" y="741"/>
                </a:lnTo>
                <a:close/>
                <a:moveTo>
                  <a:pt x="20" y="905"/>
                </a:moveTo>
                <a:lnTo>
                  <a:pt x="0" y="905"/>
                </a:lnTo>
                <a:lnTo>
                  <a:pt x="0" y="823"/>
                </a:lnTo>
                <a:lnTo>
                  <a:pt x="20" y="823"/>
                </a:lnTo>
                <a:lnTo>
                  <a:pt x="20" y="905"/>
                </a:lnTo>
                <a:close/>
                <a:moveTo>
                  <a:pt x="20" y="1070"/>
                </a:moveTo>
                <a:lnTo>
                  <a:pt x="0" y="1070"/>
                </a:lnTo>
                <a:lnTo>
                  <a:pt x="0" y="987"/>
                </a:lnTo>
                <a:lnTo>
                  <a:pt x="20" y="987"/>
                </a:lnTo>
                <a:lnTo>
                  <a:pt x="20" y="1070"/>
                </a:lnTo>
                <a:close/>
                <a:moveTo>
                  <a:pt x="20" y="1234"/>
                </a:moveTo>
                <a:lnTo>
                  <a:pt x="0" y="1234"/>
                </a:lnTo>
                <a:lnTo>
                  <a:pt x="0" y="1152"/>
                </a:lnTo>
                <a:lnTo>
                  <a:pt x="20" y="1152"/>
                </a:lnTo>
                <a:lnTo>
                  <a:pt x="20" y="1234"/>
                </a:lnTo>
                <a:close/>
                <a:moveTo>
                  <a:pt x="20" y="1399"/>
                </a:moveTo>
                <a:lnTo>
                  <a:pt x="0" y="1399"/>
                </a:lnTo>
                <a:lnTo>
                  <a:pt x="0" y="1316"/>
                </a:lnTo>
                <a:lnTo>
                  <a:pt x="20" y="1316"/>
                </a:lnTo>
                <a:lnTo>
                  <a:pt x="20" y="1399"/>
                </a:lnTo>
                <a:close/>
                <a:moveTo>
                  <a:pt x="20" y="1563"/>
                </a:moveTo>
                <a:lnTo>
                  <a:pt x="0" y="1563"/>
                </a:lnTo>
                <a:lnTo>
                  <a:pt x="0" y="1481"/>
                </a:lnTo>
                <a:lnTo>
                  <a:pt x="20" y="1481"/>
                </a:lnTo>
                <a:lnTo>
                  <a:pt x="20" y="1563"/>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6" name="Rectangle 29">
            <a:extLst>
              <a:ext uri="{FF2B5EF4-FFF2-40B4-BE49-F238E27FC236}">
                <a16:creationId xmlns:a16="http://schemas.microsoft.com/office/drawing/2014/main" id="{72BD794B-82D5-5AF8-9377-D301B0466A0A}"/>
              </a:ext>
            </a:extLst>
          </p:cNvPr>
          <p:cNvSpPr>
            <a:spLocks noChangeArrowheads="1"/>
          </p:cNvSpPr>
          <p:nvPr userDrawn="1"/>
        </p:nvSpPr>
        <p:spPr bwMode="auto">
          <a:xfrm>
            <a:off x="7055247" y="5451801"/>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7" name="Oval 30">
            <a:extLst>
              <a:ext uri="{FF2B5EF4-FFF2-40B4-BE49-F238E27FC236}">
                <a16:creationId xmlns:a16="http://schemas.microsoft.com/office/drawing/2014/main" id="{1D415555-8CD7-5B59-9912-9FA647FF26D8}"/>
              </a:ext>
            </a:extLst>
          </p:cNvPr>
          <p:cNvSpPr>
            <a:spLocks noChangeArrowheads="1"/>
          </p:cNvSpPr>
          <p:nvPr userDrawn="1"/>
        </p:nvSpPr>
        <p:spPr bwMode="auto">
          <a:xfrm>
            <a:off x="7013972" y="5431957"/>
            <a:ext cx="97631" cy="101600"/>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8" name="Rectangle 31">
            <a:extLst>
              <a:ext uri="{FF2B5EF4-FFF2-40B4-BE49-F238E27FC236}">
                <a16:creationId xmlns:a16="http://schemas.microsoft.com/office/drawing/2014/main" id="{FCC6DC97-3C22-3903-B136-8C387DE88A38}"/>
              </a:ext>
            </a:extLst>
          </p:cNvPr>
          <p:cNvSpPr>
            <a:spLocks noChangeArrowheads="1"/>
          </p:cNvSpPr>
          <p:nvPr userDrawn="1"/>
        </p:nvSpPr>
        <p:spPr bwMode="auto">
          <a:xfrm>
            <a:off x="10638234" y="4048451"/>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29" name="Freeform 32">
            <a:extLst>
              <a:ext uri="{FF2B5EF4-FFF2-40B4-BE49-F238E27FC236}">
                <a16:creationId xmlns:a16="http://schemas.microsoft.com/office/drawing/2014/main" id="{0B1EAC58-51DC-C2CD-0745-13A21013E2C6}"/>
              </a:ext>
            </a:extLst>
          </p:cNvPr>
          <p:cNvSpPr>
            <a:spLocks noEditPoints="1"/>
          </p:cNvSpPr>
          <p:nvPr userDrawn="1"/>
        </p:nvSpPr>
        <p:spPr bwMode="auto">
          <a:xfrm>
            <a:off x="10638234" y="4146082"/>
            <a:ext cx="15875" cy="1240632"/>
          </a:xfrm>
          <a:custGeom>
            <a:avLst/>
            <a:gdLst>
              <a:gd name="T0" fmla="*/ 20 w 20"/>
              <a:gd name="T1" fmla="*/ 83 h 1563"/>
              <a:gd name="T2" fmla="*/ 0 w 20"/>
              <a:gd name="T3" fmla="*/ 83 h 1563"/>
              <a:gd name="T4" fmla="*/ 0 w 20"/>
              <a:gd name="T5" fmla="*/ 0 h 1563"/>
              <a:gd name="T6" fmla="*/ 20 w 20"/>
              <a:gd name="T7" fmla="*/ 0 h 1563"/>
              <a:gd name="T8" fmla="*/ 20 w 20"/>
              <a:gd name="T9" fmla="*/ 83 h 1563"/>
              <a:gd name="T10" fmla="*/ 20 w 20"/>
              <a:gd name="T11" fmla="*/ 247 h 1563"/>
              <a:gd name="T12" fmla="*/ 0 w 20"/>
              <a:gd name="T13" fmla="*/ 247 h 1563"/>
              <a:gd name="T14" fmla="*/ 0 w 20"/>
              <a:gd name="T15" fmla="*/ 165 h 1563"/>
              <a:gd name="T16" fmla="*/ 20 w 20"/>
              <a:gd name="T17" fmla="*/ 165 h 1563"/>
              <a:gd name="T18" fmla="*/ 20 w 20"/>
              <a:gd name="T19" fmla="*/ 247 h 1563"/>
              <a:gd name="T20" fmla="*/ 20 w 20"/>
              <a:gd name="T21" fmla="*/ 412 h 1563"/>
              <a:gd name="T22" fmla="*/ 0 w 20"/>
              <a:gd name="T23" fmla="*/ 412 h 1563"/>
              <a:gd name="T24" fmla="*/ 0 w 20"/>
              <a:gd name="T25" fmla="*/ 329 h 1563"/>
              <a:gd name="T26" fmla="*/ 20 w 20"/>
              <a:gd name="T27" fmla="*/ 329 h 1563"/>
              <a:gd name="T28" fmla="*/ 20 w 20"/>
              <a:gd name="T29" fmla="*/ 412 h 1563"/>
              <a:gd name="T30" fmla="*/ 20 w 20"/>
              <a:gd name="T31" fmla="*/ 576 h 1563"/>
              <a:gd name="T32" fmla="*/ 0 w 20"/>
              <a:gd name="T33" fmla="*/ 576 h 1563"/>
              <a:gd name="T34" fmla="*/ 0 w 20"/>
              <a:gd name="T35" fmla="*/ 494 h 1563"/>
              <a:gd name="T36" fmla="*/ 20 w 20"/>
              <a:gd name="T37" fmla="*/ 494 h 1563"/>
              <a:gd name="T38" fmla="*/ 20 w 20"/>
              <a:gd name="T39" fmla="*/ 576 h 1563"/>
              <a:gd name="T40" fmla="*/ 20 w 20"/>
              <a:gd name="T41" fmla="*/ 741 h 1563"/>
              <a:gd name="T42" fmla="*/ 0 w 20"/>
              <a:gd name="T43" fmla="*/ 741 h 1563"/>
              <a:gd name="T44" fmla="*/ 0 w 20"/>
              <a:gd name="T45" fmla="*/ 658 h 1563"/>
              <a:gd name="T46" fmla="*/ 20 w 20"/>
              <a:gd name="T47" fmla="*/ 658 h 1563"/>
              <a:gd name="T48" fmla="*/ 20 w 20"/>
              <a:gd name="T49" fmla="*/ 741 h 1563"/>
              <a:gd name="T50" fmla="*/ 20 w 20"/>
              <a:gd name="T51" fmla="*/ 905 h 1563"/>
              <a:gd name="T52" fmla="*/ 0 w 20"/>
              <a:gd name="T53" fmla="*/ 905 h 1563"/>
              <a:gd name="T54" fmla="*/ 0 w 20"/>
              <a:gd name="T55" fmla="*/ 823 h 1563"/>
              <a:gd name="T56" fmla="*/ 20 w 20"/>
              <a:gd name="T57" fmla="*/ 823 h 1563"/>
              <a:gd name="T58" fmla="*/ 20 w 20"/>
              <a:gd name="T59" fmla="*/ 905 h 1563"/>
              <a:gd name="T60" fmla="*/ 20 w 20"/>
              <a:gd name="T61" fmla="*/ 1070 h 1563"/>
              <a:gd name="T62" fmla="*/ 0 w 20"/>
              <a:gd name="T63" fmla="*/ 1070 h 1563"/>
              <a:gd name="T64" fmla="*/ 0 w 20"/>
              <a:gd name="T65" fmla="*/ 987 h 1563"/>
              <a:gd name="T66" fmla="*/ 20 w 20"/>
              <a:gd name="T67" fmla="*/ 987 h 1563"/>
              <a:gd name="T68" fmla="*/ 20 w 20"/>
              <a:gd name="T69" fmla="*/ 1070 h 1563"/>
              <a:gd name="T70" fmla="*/ 20 w 20"/>
              <a:gd name="T71" fmla="*/ 1234 h 1563"/>
              <a:gd name="T72" fmla="*/ 0 w 20"/>
              <a:gd name="T73" fmla="*/ 1234 h 1563"/>
              <a:gd name="T74" fmla="*/ 0 w 20"/>
              <a:gd name="T75" fmla="*/ 1152 h 1563"/>
              <a:gd name="T76" fmla="*/ 20 w 20"/>
              <a:gd name="T77" fmla="*/ 1152 h 1563"/>
              <a:gd name="T78" fmla="*/ 20 w 20"/>
              <a:gd name="T79" fmla="*/ 1234 h 1563"/>
              <a:gd name="T80" fmla="*/ 20 w 20"/>
              <a:gd name="T81" fmla="*/ 1399 h 1563"/>
              <a:gd name="T82" fmla="*/ 0 w 20"/>
              <a:gd name="T83" fmla="*/ 1399 h 1563"/>
              <a:gd name="T84" fmla="*/ 0 w 20"/>
              <a:gd name="T85" fmla="*/ 1316 h 1563"/>
              <a:gd name="T86" fmla="*/ 20 w 20"/>
              <a:gd name="T87" fmla="*/ 1316 h 1563"/>
              <a:gd name="T88" fmla="*/ 20 w 20"/>
              <a:gd name="T89" fmla="*/ 1399 h 1563"/>
              <a:gd name="T90" fmla="*/ 20 w 20"/>
              <a:gd name="T91" fmla="*/ 1563 h 1563"/>
              <a:gd name="T92" fmla="*/ 0 w 20"/>
              <a:gd name="T93" fmla="*/ 1563 h 1563"/>
              <a:gd name="T94" fmla="*/ 0 w 20"/>
              <a:gd name="T95" fmla="*/ 1481 h 1563"/>
              <a:gd name="T96" fmla="*/ 20 w 20"/>
              <a:gd name="T97" fmla="*/ 1481 h 1563"/>
              <a:gd name="T98" fmla="*/ 20 w 20"/>
              <a:gd name="T99" fmla="*/ 1563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1563">
                <a:moveTo>
                  <a:pt x="20" y="83"/>
                </a:moveTo>
                <a:lnTo>
                  <a:pt x="0" y="83"/>
                </a:lnTo>
                <a:lnTo>
                  <a:pt x="0" y="0"/>
                </a:lnTo>
                <a:lnTo>
                  <a:pt x="20" y="0"/>
                </a:lnTo>
                <a:lnTo>
                  <a:pt x="20" y="83"/>
                </a:lnTo>
                <a:close/>
                <a:moveTo>
                  <a:pt x="20" y="247"/>
                </a:moveTo>
                <a:lnTo>
                  <a:pt x="0" y="247"/>
                </a:lnTo>
                <a:lnTo>
                  <a:pt x="0" y="165"/>
                </a:lnTo>
                <a:lnTo>
                  <a:pt x="20" y="165"/>
                </a:lnTo>
                <a:lnTo>
                  <a:pt x="20" y="247"/>
                </a:lnTo>
                <a:close/>
                <a:moveTo>
                  <a:pt x="20" y="412"/>
                </a:moveTo>
                <a:lnTo>
                  <a:pt x="0" y="412"/>
                </a:lnTo>
                <a:lnTo>
                  <a:pt x="0" y="329"/>
                </a:lnTo>
                <a:lnTo>
                  <a:pt x="20" y="329"/>
                </a:lnTo>
                <a:lnTo>
                  <a:pt x="20" y="412"/>
                </a:lnTo>
                <a:close/>
                <a:moveTo>
                  <a:pt x="20" y="576"/>
                </a:moveTo>
                <a:lnTo>
                  <a:pt x="0" y="576"/>
                </a:lnTo>
                <a:lnTo>
                  <a:pt x="0" y="494"/>
                </a:lnTo>
                <a:lnTo>
                  <a:pt x="20" y="494"/>
                </a:lnTo>
                <a:lnTo>
                  <a:pt x="20" y="576"/>
                </a:lnTo>
                <a:close/>
                <a:moveTo>
                  <a:pt x="20" y="741"/>
                </a:moveTo>
                <a:lnTo>
                  <a:pt x="0" y="741"/>
                </a:lnTo>
                <a:lnTo>
                  <a:pt x="0" y="658"/>
                </a:lnTo>
                <a:lnTo>
                  <a:pt x="20" y="658"/>
                </a:lnTo>
                <a:lnTo>
                  <a:pt x="20" y="741"/>
                </a:lnTo>
                <a:close/>
                <a:moveTo>
                  <a:pt x="20" y="905"/>
                </a:moveTo>
                <a:lnTo>
                  <a:pt x="0" y="905"/>
                </a:lnTo>
                <a:lnTo>
                  <a:pt x="0" y="823"/>
                </a:lnTo>
                <a:lnTo>
                  <a:pt x="20" y="823"/>
                </a:lnTo>
                <a:lnTo>
                  <a:pt x="20" y="905"/>
                </a:lnTo>
                <a:close/>
                <a:moveTo>
                  <a:pt x="20" y="1070"/>
                </a:moveTo>
                <a:lnTo>
                  <a:pt x="0" y="1070"/>
                </a:lnTo>
                <a:lnTo>
                  <a:pt x="0" y="987"/>
                </a:lnTo>
                <a:lnTo>
                  <a:pt x="20" y="987"/>
                </a:lnTo>
                <a:lnTo>
                  <a:pt x="20" y="1070"/>
                </a:lnTo>
                <a:close/>
                <a:moveTo>
                  <a:pt x="20" y="1234"/>
                </a:moveTo>
                <a:lnTo>
                  <a:pt x="0" y="1234"/>
                </a:lnTo>
                <a:lnTo>
                  <a:pt x="0" y="1152"/>
                </a:lnTo>
                <a:lnTo>
                  <a:pt x="20" y="1152"/>
                </a:lnTo>
                <a:lnTo>
                  <a:pt x="20" y="1234"/>
                </a:lnTo>
                <a:close/>
                <a:moveTo>
                  <a:pt x="20" y="1399"/>
                </a:moveTo>
                <a:lnTo>
                  <a:pt x="0" y="1399"/>
                </a:lnTo>
                <a:lnTo>
                  <a:pt x="0" y="1316"/>
                </a:lnTo>
                <a:lnTo>
                  <a:pt x="20" y="1316"/>
                </a:lnTo>
                <a:lnTo>
                  <a:pt x="20" y="1399"/>
                </a:lnTo>
                <a:close/>
                <a:moveTo>
                  <a:pt x="20" y="1563"/>
                </a:moveTo>
                <a:lnTo>
                  <a:pt x="0" y="1563"/>
                </a:lnTo>
                <a:lnTo>
                  <a:pt x="0" y="1481"/>
                </a:lnTo>
                <a:lnTo>
                  <a:pt x="20" y="1481"/>
                </a:lnTo>
                <a:lnTo>
                  <a:pt x="20" y="1563"/>
                </a:lnTo>
                <a:close/>
              </a:path>
            </a:pathLst>
          </a:cu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30" name="Rectangle 33">
            <a:extLst>
              <a:ext uri="{FF2B5EF4-FFF2-40B4-BE49-F238E27FC236}">
                <a16:creationId xmlns:a16="http://schemas.microsoft.com/office/drawing/2014/main" id="{F2ECD12B-0A78-9BC3-C7D7-03748A43EDC3}"/>
              </a:ext>
            </a:extLst>
          </p:cNvPr>
          <p:cNvSpPr>
            <a:spLocks noChangeArrowheads="1"/>
          </p:cNvSpPr>
          <p:nvPr userDrawn="1"/>
        </p:nvSpPr>
        <p:spPr bwMode="auto">
          <a:xfrm>
            <a:off x="10638234" y="5451801"/>
            <a:ext cx="15875" cy="32544"/>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sp>
        <p:nvSpPr>
          <p:cNvPr id="31" name="Oval 34">
            <a:extLst>
              <a:ext uri="{FF2B5EF4-FFF2-40B4-BE49-F238E27FC236}">
                <a16:creationId xmlns:a16="http://schemas.microsoft.com/office/drawing/2014/main" id="{45A4D68D-FF9D-D685-9B54-61471D236794}"/>
              </a:ext>
            </a:extLst>
          </p:cNvPr>
          <p:cNvSpPr>
            <a:spLocks noChangeArrowheads="1"/>
          </p:cNvSpPr>
          <p:nvPr userDrawn="1"/>
        </p:nvSpPr>
        <p:spPr bwMode="auto">
          <a:xfrm>
            <a:off x="10596959" y="5431957"/>
            <a:ext cx="97631" cy="101600"/>
          </a:xfrm>
          <a:prstGeom prst="ellipse">
            <a:avLst/>
          </a:prstGeom>
          <a:solidFill>
            <a:srgbClr val="64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latin typeface="Cambria" panose="02040503050406030204" pitchFamily="18" charset="0"/>
              <a:ea typeface="Cambria" panose="02040503050406030204" pitchFamily="18" charset="0"/>
            </a:endParaRPr>
          </a:p>
        </p:txBody>
      </p:sp>
      <p:grpSp>
        <p:nvGrpSpPr>
          <p:cNvPr id="45" name="Group 44">
            <a:extLst>
              <a:ext uri="{FF2B5EF4-FFF2-40B4-BE49-F238E27FC236}">
                <a16:creationId xmlns:a16="http://schemas.microsoft.com/office/drawing/2014/main" id="{71462CC6-59F5-A27F-3291-0AD675578F86}"/>
              </a:ext>
            </a:extLst>
          </p:cNvPr>
          <p:cNvGrpSpPr/>
          <p:nvPr userDrawn="1"/>
        </p:nvGrpSpPr>
        <p:grpSpPr>
          <a:xfrm>
            <a:off x="5780684" y="977097"/>
            <a:ext cx="630633" cy="104652"/>
            <a:chOff x="5780684" y="809580"/>
            <a:chExt cx="630633" cy="104652"/>
          </a:xfrm>
          <a:solidFill>
            <a:schemeClr val="accent1"/>
          </a:solidFill>
        </p:grpSpPr>
        <p:sp>
          <p:nvSpPr>
            <p:cNvPr id="46" name="Oval 45">
              <a:extLst>
                <a:ext uri="{FF2B5EF4-FFF2-40B4-BE49-F238E27FC236}">
                  <a16:creationId xmlns:a16="http://schemas.microsoft.com/office/drawing/2014/main" id="{AA802230-82BC-BFA1-FE77-B5C43A3C7940}"/>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47" name="Oval 46">
              <a:extLst>
                <a:ext uri="{FF2B5EF4-FFF2-40B4-BE49-F238E27FC236}">
                  <a16:creationId xmlns:a16="http://schemas.microsoft.com/office/drawing/2014/main" id="{B688ACD8-3AA5-11DC-E26B-A50C76EF6F8B}"/>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48" name="Oval 47">
              <a:extLst>
                <a:ext uri="{FF2B5EF4-FFF2-40B4-BE49-F238E27FC236}">
                  <a16:creationId xmlns:a16="http://schemas.microsoft.com/office/drawing/2014/main" id="{07C8EC38-75FF-7523-B469-378571C9E47E}"/>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49" name="Oval 48">
              <a:extLst>
                <a:ext uri="{FF2B5EF4-FFF2-40B4-BE49-F238E27FC236}">
                  <a16:creationId xmlns:a16="http://schemas.microsoft.com/office/drawing/2014/main" id="{F0FC4698-9DFA-8CDB-939B-A63F2942218A}"/>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0" name="Oval 49">
              <a:extLst>
                <a:ext uri="{FF2B5EF4-FFF2-40B4-BE49-F238E27FC236}">
                  <a16:creationId xmlns:a16="http://schemas.microsoft.com/office/drawing/2014/main" id="{09C5FC09-38B9-129E-D138-0DC1D5631B70}"/>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1" name="Oval 50">
              <a:extLst>
                <a:ext uri="{FF2B5EF4-FFF2-40B4-BE49-F238E27FC236}">
                  <a16:creationId xmlns:a16="http://schemas.microsoft.com/office/drawing/2014/main" id="{3B54A924-D9DD-2879-1050-1A214146FC16}"/>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7BE8B95E-4A9F-44D2-B8B2-55755D94AD8F}"/>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53" name="Text Placeholder 16">
            <a:extLst>
              <a:ext uri="{FF2B5EF4-FFF2-40B4-BE49-F238E27FC236}">
                <a16:creationId xmlns:a16="http://schemas.microsoft.com/office/drawing/2014/main" id="{E78425D1-D801-7A6E-AED5-117302967B29}"/>
              </a:ext>
            </a:extLst>
          </p:cNvPr>
          <p:cNvSpPr>
            <a:spLocks noGrp="1"/>
          </p:cNvSpPr>
          <p:nvPr>
            <p:ph type="body" sz="quarter" idx="11" hasCustomPrompt="1"/>
          </p:nvPr>
        </p:nvSpPr>
        <p:spPr>
          <a:xfrm>
            <a:off x="2468959" y="483810"/>
            <a:ext cx="7277100" cy="443290"/>
          </a:xfrm>
          <a:prstGeom prst="rect">
            <a:avLst/>
          </a:prstGeom>
        </p:spPr>
        <p:txBody>
          <a:bodyPr/>
          <a:lstStyle>
            <a:lvl1pPr marL="0" indent="0" algn="ctr">
              <a:buNone/>
              <a:defRPr sz="2400" b="1" cap="small" baseline="0">
                <a:solidFill>
                  <a:schemeClr val="accent2"/>
                </a:solidFill>
                <a:latin typeface="Cambria" panose="02040503050406030204" pitchFamily="18" charset="0"/>
                <a:ea typeface="Cambria" panose="02040503050406030204" pitchFamily="18" charset="0"/>
              </a:defRPr>
            </a:lvl1pPr>
            <a:lvl2pPr marL="457200" indent="0">
              <a:buNone/>
              <a:defRPr/>
            </a:lvl2pPr>
          </a:lstStyle>
          <a:p>
            <a:pPr lvl="0"/>
            <a:r>
              <a:rPr lang="en-US" dirty="0"/>
              <a:t>CLICK TO EDIT TITLE</a:t>
            </a:r>
          </a:p>
        </p:txBody>
      </p:sp>
      <p:sp>
        <p:nvSpPr>
          <p:cNvPr id="54" name="Text Placeholder 56">
            <a:extLst>
              <a:ext uri="{FF2B5EF4-FFF2-40B4-BE49-F238E27FC236}">
                <a16:creationId xmlns:a16="http://schemas.microsoft.com/office/drawing/2014/main" id="{3260B1D4-D7CC-5620-F595-AD219247853A}"/>
              </a:ext>
            </a:extLst>
          </p:cNvPr>
          <p:cNvSpPr>
            <a:spLocks noGrp="1"/>
          </p:cNvSpPr>
          <p:nvPr>
            <p:ph type="body" sz="quarter" idx="24" hasCustomPrompt="1"/>
          </p:nvPr>
        </p:nvSpPr>
        <p:spPr>
          <a:xfrm>
            <a:off x="1015345" y="3425499"/>
            <a:ext cx="1214695" cy="595964"/>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2017</a:t>
            </a:r>
          </a:p>
        </p:txBody>
      </p:sp>
      <p:sp>
        <p:nvSpPr>
          <p:cNvPr id="55" name="Text Placeholder 42">
            <a:extLst>
              <a:ext uri="{FF2B5EF4-FFF2-40B4-BE49-F238E27FC236}">
                <a16:creationId xmlns:a16="http://schemas.microsoft.com/office/drawing/2014/main" id="{3739367E-250A-FA3C-614A-B226527239AF}"/>
              </a:ext>
            </a:extLst>
          </p:cNvPr>
          <p:cNvSpPr>
            <a:spLocks noGrp="1"/>
          </p:cNvSpPr>
          <p:nvPr>
            <p:ph type="body" sz="quarter" idx="12" hasCustomPrompt="1"/>
          </p:nvPr>
        </p:nvSpPr>
        <p:spPr>
          <a:xfrm>
            <a:off x="1740608" y="1611288"/>
            <a:ext cx="2222907" cy="250381"/>
          </a:xfrm>
          <a:prstGeom prst="rect">
            <a:avLst/>
          </a:prstGeom>
        </p:spPr>
        <p:txBody>
          <a:bodyPr/>
          <a:lstStyle>
            <a:lvl1pPr marL="0" indent="0">
              <a:buNone/>
              <a:defRPr sz="1600" b="1" cap="small" baseline="0">
                <a:solidFill>
                  <a:srgbClr val="A11000"/>
                </a:solidFill>
              </a:defRPr>
            </a:lvl1pPr>
          </a:lstStyle>
          <a:p>
            <a:pPr lvl="0"/>
            <a:r>
              <a:rPr lang="en-US" dirty="0"/>
              <a:t>Click to edit subtitle</a:t>
            </a:r>
          </a:p>
        </p:txBody>
      </p:sp>
      <p:sp>
        <p:nvSpPr>
          <p:cNvPr id="56" name="Text Placeholder 44">
            <a:extLst>
              <a:ext uri="{FF2B5EF4-FFF2-40B4-BE49-F238E27FC236}">
                <a16:creationId xmlns:a16="http://schemas.microsoft.com/office/drawing/2014/main" id="{17A8EBCC-9684-316E-B9F7-027B8D11DE8E}"/>
              </a:ext>
            </a:extLst>
          </p:cNvPr>
          <p:cNvSpPr>
            <a:spLocks noGrp="1"/>
          </p:cNvSpPr>
          <p:nvPr>
            <p:ph type="body" sz="quarter" idx="13" hasCustomPrompt="1"/>
          </p:nvPr>
        </p:nvSpPr>
        <p:spPr>
          <a:xfrm>
            <a:off x="1740608" y="1909436"/>
            <a:ext cx="2222500" cy="1179827"/>
          </a:xfrm>
          <a:prstGeom prst="rect">
            <a:avLst/>
          </a:prstGeom>
        </p:spPr>
        <p:txBody>
          <a:bodyPr/>
          <a:lstStyle>
            <a:lvl1pPr marL="0" indent="0">
              <a:buNone/>
              <a:defRPr sz="1200"/>
            </a:lvl1pPr>
          </a:lstStyle>
          <a:p>
            <a:pPr lvl="0"/>
            <a:r>
              <a:rPr lang="en-US" dirty="0"/>
              <a:t>Click to edit body</a:t>
            </a:r>
          </a:p>
        </p:txBody>
      </p:sp>
      <p:sp>
        <p:nvSpPr>
          <p:cNvPr id="57" name="Text Placeholder 42">
            <a:extLst>
              <a:ext uri="{FF2B5EF4-FFF2-40B4-BE49-F238E27FC236}">
                <a16:creationId xmlns:a16="http://schemas.microsoft.com/office/drawing/2014/main" id="{DA66D812-E961-7D89-B18C-04B888FE1585}"/>
              </a:ext>
            </a:extLst>
          </p:cNvPr>
          <p:cNvSpPr>
            <a:spLocks noGrp="1"/>
          </p:cNvSpPr>
          <p:nvPr>
            <p:ph type="body" sz="quarter" idx="25" hasCustomPrompt="1"/>
          </p:nvPr>
        </p:nvSpPr>
        <p:spPr>
          <a:xfrm>
            <a:off x="5328655" y="1611288"/>
            <a:ext cx="2222907" cy="250381"/>
          </a:xfrm>
          <a:prstGeom prst="rect">
            <a:avLst/>
          </a:prstGeom>
        </p:spPr>
        <p:txBody>
          <a:bodyPr/>
          <a:lstStyle>
            <a:lvl1pPr marL="0" indent="0">
              <a:buNone/>
              <a:defRPr sz="1600" b="1" cap="small" baseline="0">
                <a:solidFill>
                  <a:srgbClr val="A11000"/>
                </a:solidFill>
              </a:defRPr>
            </a:lvl1pPr>
          </a:lstStyle>
          <a:p>
            <a:pPr lvl="0"/>
            <a:r>
              <a:rPr lang="en-US" dirty="0"/>
              <a:t>Click to edit subtitle</a:t>
            </a:r>
          </a:p>
        </p:txBody>
      </p:sp>
      <p:sp>
        <p:nvSpPr>
          <p:cNvPr id="58" name="Text Placeholder 44">
            <a:extLst>
              <a:ext uri="{FF2B5EF4-FFF2-40B4-BE49-F238E27FC236}">
                <a16:creationId xmlns:a16="http://schemas.microsoft.com/office/drawing/2014/main" id="{A278CA70-6512-340E-81FF-978DBF330B7E}"/>
              </a:ext>
            </a:extLst>
          </p:cNvPr>
          <p:cNvSpPr>
            <a:spLocks noGrp="1"/>
          </p:cNvSpPr>
          <p:nvPr>
            <p:ph type="body" sz="quarter" idx="26" hasCustomPrompt="1"/>
          </p:nvPr>
        </p:nvSpPr>
        <p:spPr>
          <a:xfrm>
            <a:off x="5328655" y="1909436"/>
            <a:ext cx="2222500" cy="1179827"/>
          </a:xfrm>
          <a:prstGeom prst="rect">
            <a:avLst/>
          </a:prstGeom>
        </p:spPr>
        <p:txBody>
          <a:bodyPr/>
          <a:lstStyle>
            <a:lvl1pPr marL="0" indent="0">
              <a:buNone/>
              <a:defRPr sz="1200"/>
            </a:lvl1pPr>
          </a:lstStyle>
          <a:p>
            <a:pPr lvl="0"/>
            <a:r>
              <a:rPr lang="en-US" dirty="0"/>
              <a:t>Click to edit body</a:t>
            </a:r>
          </a:p>
        </p:txBody>
      </p:sp>
      <p:sp>
        <p:nvSpPr>
          <p:cNvPr id="59" name="Text Placeholder 42">
            <a:extLst>
              <a:ext uri="{FF2B5EF4-FFF2-40B4-BE49-F238E27FC236}">
                <a16:creationId xmlns:a16="http://schemas.microsoft.com/office/drawing/2014/main" id="{10DECE52-9019-B237-9A8E-03E33B5EC7FE}"/>
              </a:ext>
            </a:extLst>
          </p:cNvPr>
          <p:cNvSpPr>
            <a:spLocks noGrp="1"/>
          </p:cNvSpPr>
          <p:nvPr>
            <p:ph type="body" sz="quarter" idx="27" hasCustomPrompt="1"/>
          </p:nvPr>
        </p:nvSpPr>
        <p:spPr>
          <a:xfrm>
            <a:off x="8916702" y="1625225"/>
            <a:ext cx="2222907" cy="250381"/>
          </a:xfrm>
          <a:prstGeom prst="rect">
            <a:avLst/>
          </a:prstGeom>
        </p:spPr>
        <p:txBody>
          <a:bodyPr/>
          <a:lstStyle>
            <a:lvl1pPr marL="0" indent="0">
              <a:buNone/>
              <a:defRPr sz="1600" b="1" cap="small" baseline="0">
                <a:solidFill>
                  <a:srgbClr val="A11000"/>
                </a:solidFill>
              </a:defRPr>
            </a:lvl1pPr>
          </a:lstStyle>
          <a:p>
            <a:pPr lvl="0"/>
            <a:r>
              <a:rPr lang="en-US" dirty="0"/>
              <a:t>Click to edit subtitle</a:t>
            </a:r>
          </a:p>
        </p:txBody>
      </p:sp>
      <p:sp>
        <p:nvSpPr>
          <p:cNvPr id="60" name="Text Placeholder 44">
            <a:extLst>
              <a:ext uri="{FF2B5EF4-FFF2-40B4-BE49-F238E27FC236}">
                <a16:creationId xmlns:a16="http://schemas.microsoft.com/office/drawing/2014/main" id="{ACF5B257-64EF-B243-9BAF-B9DC922FC30D}"/>
              </a:ext>
            </a:extLst>
          </p:cNvPr>
          <p:cNvSpPr>
            <a:spLocks noGrp="1"/>
          </p:cNvSpPr>
          <p:nvPr>
            <p:ph type="body" sz="quarter" idx="28" hasCustomPrompt="1"/>
          </p:nvPr>
        </p:nvSpPr>
        <p:spPr>
          <a:xfrm>
            <a:off x="8916702" y="1923373"/>
            <a:ext cx="2222500" cy="1179827"/>
          </a:xfrm>
          <a:prstGeom prst="rect">
            <a:avLst/>
          </a:prstGeom>
        </p:spPr>
        <p:txBody>
          <a:bodyPr/>
          <a:lstStyle>
            <a:lvl1pPr marL="0" indent="0">
              <a:buNone/>
              <a:defRPr sz="1200"/>
            </a:lvl1pPr>
          </a:lstStyle>
          <a:p>
            <a:pPr lvl="0"/>
            <a:r>
              <a:rPr lang="en-US" dirty="0"/>
              <a:t>Click to edit body</a:t>
            </a:r>
          </a:p>
        </p:txBody>
      </p:sp>
      <p:sp>
        <p:nvSpPr>
          <p:cNvPr id="61" name="Text Placeholder 42">
            <a:extLst>
              <a:ext uri="{FF2B5EF4-FFF2-40B4-BE49-F238E27FC236}">
                <a16:creationId xmlns:a16="http://schemas.microsoft.com/office/drawing/2014/main" id="{C5B6E52D-32CE-33F9-4A75-6935FC0487B9}"/>
              </a:ext>
            </a:extLst>
          </p:cNvPr>
          <p:cNvSpPr>
            <a:spLocks noGrp="1"/>
          </p:cNvSpPr>
          <p:nvPr>
            <p:ph type="body" sz="quarter" idx="29" hasCustomPrompt="1"/>
          </p:nvPr>
        </p:nvSpPr>
        <p:spPr>
          <a:xfrm>
            <a:off x="1134407" y="5270901"/>
            <a:ext cx="2222907" cy="250381"/>
          </a:xfrm>
          <a:prstGeom prst="rect">
            <a:avLst/>
          </a:prstGeom>
        </p:spPr>
        <p:txBody>
          <a:bodyPr/>
          <a:lstStyle>
            <a:lvl1pPr marL="0" indent="0" algn="r">
              <a:buNone/>
              <a:defRPr sz="1600" b="1" cap="small" baseline="0">
                <a:solidFill>
                  <a:srgbClr val="A11000"/>
                </a:solidFill>
              </a:defRPr>
            </a:lvl1pPr>
          </a:lstStyle>
          <a:p>
            <a:pPr lvl="0"/>
            <a:r>
              <a:rPr lang="en-US" dirty="0"/>
              <a:t>Click to edit subtitle</a:t>
            </a:r>
          </a:p>
        </p:txBody>
      </p:sp>
      <p:sp>
        <p:nvSpPr>
          <p:cNvPr id="62" name="Text Placeholder 44">
            <a:extLst>
              <a:ext uri="{FF2B5EF4-FFF2-40B4-BE49-F238E27FC236}">
                <a16:creationId xmlns:a16="http://schemas.microsoft.com/office/drawing/2014/main" id="{E76D6329-65A0-BA59-3ABB-0DD4EB7EB32E}"/>
              </a:ext>
            </a:extLst>
          </p:cNvPr>
          <p:cNvSpPr>
            <a:spLocks noGrp="1"/>
          </p:cNvSpPr>
          <p:nvPr>
            <p:ph type="body" sz="quarter" idx="30" hasCustomPrompt="1"/>
          </p:nvPr>
        </p:nvSpPr>
        <p:spPr>
          <a:xfrm>
            <a:off x="1134407" y="5569050"/>
            <a:ext cx="2222500" cy="1076300"/>
          </a:xfrm>
          <a:prstGeom prst="rect">
            <a:avLst/>
          </a:prstGeom>
        </p:spPr>
        <p:txBody>
          <a:bodyPr/>
          <a:lstStyle>
            <a:lvl1pPr marL="0" indent="0" algn="r">
              <a:buNone/>
              <a:defRPr sz="1200"/>
            </a:lvl1pPr>
          </a:lstStyle>
          <a:p>
            <a:pPr lvl="0"/>
            <a:r>
              <a:rPr lang="en-US" dirty="0"/>
              <a:t>Click to edit body</a:t>
            </a:r>
          </a:p>
        </p:txBody>
      </p:sp>
      <p:sp>
        <p:nvSpPr>
          <p:cNvPr id="63" name="Text Placeholder 42">
            <a:extLst>
              <a:ext uri="{FF2B5EF4-FFF2-40B4-BE49-F238E27FC236}">
                <a16:creationId xmlns:a16="http://schemas.microsoft.com/office/drawing/2014/main" id="{7FEF4926-85C5-98BA-67C7-C13463BF4327}"/>
              </a:ext>
            </a:extLst>
          </p:cNvPr>
          <p:cNvSpPr>
            <a:spLocks noGrp="1"/>
          </p:cNvSpPr>
          <p:nvPr>
            <p:ph type="body" sz="quarter" idx="31" hasCustomPrompt="1"/>
          </p:nvPr>
        </p:nvSpPr>
        <p:spPr>
          <a:xfrm>
            <a:off x="4715424" y="5233964"/>
            <a:ext cx="2222907" cy="250381"/>
          </a:xfrm>
          <a:prstGeom prst="rect">
            <a:avLst/>
          </a:prstGeom>
        </p:spPr>
        <p:txBody>
          <a:bodyPr/>
          <a:lstStyle>
            <a:lvl1pPr marL="0" indent="0" algn="r">
              <a:buNone/>
              <a:defRPr sz="1600" b="1" cap="small" baseline="0">
                <a:solidFill>
                  <a:srgbClr val="A11000"/>
                </a:solidFill>
              </a:defRPr>
            </a:lvl1pPr>
          </a:lstStyle>
          <a:p>
            <a:pPr lvl="0"/>
            <a:r>
              <a:rPr lang="en-US" dirty="0"/>
              <a:t>Click to edit subtitle</a:t>
            </a:r>
          </a:p>
        </p:txBody>
      </p:sp>
      <p:sp>
        <p:nvSpPr>
          <p:cNvPr id="64" name="Text Placeholder 44">
            <a:extLst>
              <a:ext uri="{FF2B5EF4-FFF2-40B4-BE49-F238E27FC236}">
                <a16:creationId xmlns:a16="http://schemas.microsoft.com/office/drawing/2014/main" id="{CEE2B702-006E-C4BA-D816-21D429E65CCD}"/>
              </a:ext>
            </a:extLst>
          </p:cNvPr>
          <p:cNvSpPr>
            <a:spLocks noGrp="1"/>
          </p:cNvSpPr>
          <p:nvPr>
            <p:ph type="body" sz="quarter" idx="32" hasCustomPrompt="1"/>
          </p:nvPr>
        </p:nvSpPr>
        <p:spPr>
          <a:xfrm>
            <a:off x="4715424" y="5532113"/>
            <a:ext cx="2222500" cy="1076300"/>
          </a:xfrm>
          <a:prstGeom prst="rect">
            <a:avLst/>
          </a:prstGeom>
        </p:spPr>
        <p:txBody>
          <a:bodyPr/>
          <a:lstStyle>
            <a:lvl1pPr marL="0" indent="0" algn="r">
              <a:buNone/>
              <a:defRPr sz="1200"/>
            </a:lvl1pPr>
          </a:lstStyle>
          <a:p>
            <a:pPr lvl="0"/>
            <a:r>
              <a:rPr lang="en-US" dirty="0"/>
              <a:t>Click to edit body</a:t>
            </a:r>
          </a:p>
        </p:txBody>
      </p:sp>
      <p:sp>
        <p:nvSpPr>
          <p:cNvPr id="65" name="Text Placeholder 42">
            <a:extLst>
              <a:ext uri="{FF2B5EF4-FFF2-40B4-BE49-F238E27FC236}">
                <a16:creationId xmlns:a16="http://schemas.microsoft.com/office/drawing/2014/main" id="{D6445023-74E2-4EF7-434E-62EE7C36FA1B}"/>
              </a:ext>
            </a:extLst>
          </p:cNvPr>
          <p:cNvSpPr>
            <a:spLocks noGrp="1"/>
          </p:cNvSpPr>
          <p:nvPr>
            <p:ph type="body" sz="quarter" idx="33" hasCustomPrompt="1"/>
          </p:nvPr>
        </p:nvSpPr>
        <p:spPr>
          <a:xfrm>
            <a:off x="8298697" y="5272087"/>
            <a:ext cx="2222907" cy="250381"/>
          </a:xfrm>
          <a:prstGeom prst="rect">
            <a:avLst/>
          </a:prstGeom>
        </p:spPr>
        <p:txBody>
          <a:bodyPr/>
          <a:lstStyle>
            <a:lvl1pPr marL="0" indent="0" algn="r">
              <a:buNone/>
              <a:defRPr sz="1600" b="1" cap="small" baseline="0">
                <a:solidFill>
                  <a:srgbClr val="A11000"/>
                </a:solidFill>
              </a:defRPr>
            </a:lvl1pPr>
          </a:lstStyle>
          <a:p>
            <a:pPr lvl="0"/>
            <a:r>
              <a:rPr lang="en-US" dirty="0"/>
              <a:t>Click to edit subtitle</a:t>
            </a:r>
          </a:p>
        </p:txBody>
      </p:sp>
      <p:sp>
        <p:nvSpPr>
          <p:cNvPr id="66" name="Text Placeholder 44">
            <a:extLst>
              <a:ext uri="{FF2B5EF4-FFF2-40B4-BE49-F238E27FC236}">
                <a16:creationId xmlns:a16="http://schemas.microsoft.com/office/drawing/2014/main" id="{8A04433E-7022-AF14-2509-39B5CD3C5805}"/>
              </a:ext>
            </a:extLst>
          </p:cNvPr>
          <p:cNvSpPr>
            <a:spLocks noGrp="1"/>
          </p:cNvSpPr>
          <p:nvPr>
            <p:ph type="body" sz="quarter" idx="34" hasCustomPrompt="1"/>
          </p:nvPr>
        </p:nvSpPr>
        <p:spPr>
          <a:xfrm>
            <a:off x="8298697" y="5570236"/>
            <a:ext cx="2222500" cy="1076300"/>
          </a:xfrm>
          <a:prstGeom prst="rect">
            <a:avLst/>
          </a:prstGeom>
        </p:spPr>
        <p:txBody>
          <a:bodyPr/>
          <a:lstStyle>
            <a:lvl1pPr marL="0" indent="0" algn="r">
              <a:buNone/>
              <a:defRPr sz="1200"/>
            </a:lvl1pPr>
          </a:lstStyle>
          <a:p>
            <a:pPr lvl="0"/>
            <a:r>
              <a:rPr lang="en-US" dirty="0"/>
              <a:t>Click to edit body</a:t>
            </a:r>
          </a:p>
        </p:txBody>
      </p:sp>
      <p:sp>
        <p:nvSpPr>
          <p:cNvPr id="67" name="Text Placeholder 56">
            <a:extLst>
              <a:ext uri="{FF2B5EF4-FFF2-40B4-BE49-F238E27FC236}">
                <a16:creationId xmlns:a16="http://schemas.microsoft.com/office/drawing/2014/main" id="{13D091F5-215F-FAE9-107F-D0D91D0CCD43}"/>
              </a:ext>
            </a:extLst>
          </p:cNvPr>
          <p:cNvSpPr>
            <a:spLocks noGrp="1"/>
          </p:cNvSpPr>
          <p:nvPr>
            <p:ph type="body" sz="quarter" idx="35" hasCustomPrompt="1"/>
          </p:nvPr>
        </p:nvSpPr>
        <p:spPr>
          <a:xfrm>
            <a:off x="2851858" y="3432501"/>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2018</a:t>
            </a:r>
          </a:p>
        </p:txBody>
      </p:sp>
      <p:sp>
        <p:nvSpPr>
          <p:cNvPr id="68" name="Text Placeholder 56">
            <a:extLst>
              <a:ext uri="{FF2B5EF4-FFF2-40B4-BE49-F238E27FC236}">
                <a16:creationId xmlns:a16="http://schemas.microsoft.com/office/drawing/2014/main" id="{5CE9CF11-9D98-25E2-4DFF-2821BE142D3F}"/>
              </a:ext>
            </a:extLst>
          </p:cNvPr>
          <p:cNvSpPr>
            <a:spLocks noGrp="1"/>
          </p:cNvSpPr>
          <p:nvPr>
            <p:ph type="body" sz="quarter" idx="36" hasCustomPrompt="1"/>
          </p:nvPr>
        </p:nvSpPr>
        <p:spPr>
          <a:xfrm>
            <a:off x="4601368" y="3459488"/>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2019</a:t>
            </a:r>
          </a:p>
        </p:txBody>
      </p:sp>
      <p:sp>
        <p:nvSpPr>
          <p:cNvPr id="69" name="Text Placeholder 56">
            <a:extLst>
              <a:ext uri="{FF2B5EF4-FFF2-40B4-BE49-F238E27FC236}">
                <a16:creationId xmlns:a16="http://schemas.microsoft.com/office/drawing/2014/main" id="{7CBA469C-6D02-DA41-B986-54D40CE60BD0}"/>
              </a:ext>
            </a:extLst>
          </p:cNvPr>
          <p:cNvSpPr>
            <a:spLocks noGrp="1"/>
          </p:cNvSpPr>
          <p:nvPr>
            <p:ph type="body" sz="quarter" idx="37" hasCustomPrompt="1"/>
          </p:nvPr>
        </p:nvSpPr>
        <p:spPr>
          <a:xfrm>
            <a:off x="6398816" y="3437607"/>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2020</a:t>
            </a:r>
          </a:p>
        </p:txBody>
      </p:sp>
      <p:sp>
        <p:nvSpPr>
          <p:cNvPr id="70" name="Text Placeholder 56">
            <a:extLst>
              <a:ext uri="{FF2B5EF4-FFF2-40B4-BE49-F238E27FC236}">
                <a16:creationId xmlns:a16="http://schemas.microsoft.com/office/drawing/2014/main" id="{67FAD449-EA65-17EC-E93C-CCF2BCB8A424}"/>
              </a:ext>
            </a:extLst>
          </p:cNvPr>
          <p:cNvSpPr>
            <a:spLocks noGrp="1"/>
          </p:cNvSpPr>
          <p:nvPr>
            <p:ph type="body" sz="quarter" idx="38" hasCustomPrompt="1"/>
          </p:nvPr>
        </p:nvSpPr>
        <p:spPr>
          <a:xfrm>
            <a:off x="8184356" y="3424084"/>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2021</a:t>
            </a:r>
          </a:p>
        </p:txBody>
      </p:sp>
      <p:sp>
        <p:nvSpPr>
          <p:cNvPr id="71" name="Text Placeholder 56">
            <a:extLst>
              <a:ext uri="{FF2B5EF4-FFF2-40B4-BE49-F238E27FC236}">
                <a16:creationId xmlns:a16="http://schemas.microsoft.com/office/drawing/2014/main" id="{D577D08F-D8CA-0A3F-351C-7CCB5FD4924F}"/>
              </a:ext>
            </a:extLst>
          </p:cNvPr>
          <p:cNvSpPr>
            <a:spLocks noGrp="1"/>
          </p:cNvSpPr>
          <p:nvPr>
            <p:ph type="body" sz="quarter" idx="39" hasCustomPrompt="1"/>
          </p:nvPr>
        </p:nvSpPr>
        <p:spPr>
          <a:xfrm>
            <a:off x="10079434" y="3432500"/>
            <a:ext cx="1230312" cy="588963"/>
          </a:xfrm>
          <a:prstGeom prst="rect">
            <a:avLst/>
          </a:prstGeom>
        </p:spPr>
        <p:txBody>
          <a:bodyPr anchor="ctr"/>
          <a:lstStyle>
            <a:lvl1pPr marL="0" indent="0" algn="ctr">
              <a:buNone/>
              <a:defRPr sz="2000" b="1">
                <a:solidFill>
                  <a:schemeClr val="bg1"/>
                </a:solidFill>
                <a:latin typeface="Cambria" panose="02040503050406030204" pitchFamily="18" charset="0"/>
                <a:ea typeface="Cambria" panose="02040503050406030204" pitchFamily="18" charset="0"/>
              </a:defRPr>
            </a:lvl1pPr>
          </a:lstStyle>
          <a:p>
            <a:pPr lvl="0"/>
            <a:r>
              <a:rPr lang="en-US" dirty="0"/>
              <a:t>2022</a:t>
            </a:r>
          </a:p>
        </p:txBody>
      </p:sp>
    </p:spTree>
    <p:extLst>
      <p:ext uri="{BB962C8B-B14F-4D97-AF65-F5344CB8AC3E}">
        <p14:creationId xmlns:p14="http://schemas.microsoft.com/office/powerpoint/2010/main" val="275956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company name&#10;&#10;Description automatically generated">
            <a:extLst>
              <a:ext uri="{FF2B5EF4-FFF2-40B4-BE49-F238E27FC236}">
                <a16:creationId xmlns:a16="http://schemas.microsoft.com/office/drawing/2014/main" id="{F22631FD-0DCC-1A5C-5842-82F6F570DD26}"/>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9473" r="17136"/>
          <a:stretch/>
        </p:blipFill>
        <p:spPr>
          <a:xfrm>
            <a:off x="109538" y="108006"/>
            <a:ext cx="1457325" cy="614312"/>
          </a:xfrm>
          <a:prstGeom prst="rect">
            <a:avLst/>
          </a:prstGeom>
        </p:spPr>
      </p:pic>
      <p:sp>
        <p:nvSpPr>
          <p:cNvPr id="8" name="Freeform: Shape 7">
            <a:extLst>
              <a:ext uri="{FF2B5EF4-FFF2-40B4-BE49-F238E27FC236}">
                <a16:creationId xmlns:a16="http://schemas.microsoft.com/office/drawing/2014/main" id="{F17D720E-3E51-C13D-7E3E-EF8394AFBB90}"/>
              </a:ext>
            </a:extLst>
          </p:cNvPr>
          <p:cNvSpPr/>
          <p:nvPr userDrawn="1"/>
        </p:nvSpPr>
        <p:spPr>
          <a:xfrm>
            <a:off x="0" y="6705600"/>
            <a:ext cx="8476322" cy="152403"/>
          </a:xfrm>
          <a:custGeom>
            <a:avLst/>
            <a:gdLst>
              <a:gd name="connsiteX0" fmla="*/ 0 w 8476322"/>
              <a:gd name="connsiteY0" fmla="*/ 0 h 152403"/>
              <a:gd name="connsiteX1" fmla="*/ 8476322 w 8476322"/>
              <a:gd name="connsiteY1" fmla="*/ 0 h 152403"/>
              <a:gd name="connsiteX2" fmla="*/ 8251064 w 8476322"/>
              <a:gd name="connsiteY2" fmla="*/ 152403 h 152403"/>
              <a:gd name="connsiteX3" fmla="*/ 0 w 8476322"/>
              <a:gd name="connsiteY3" fmla="*/ 152403 h 152403"/>
            </a:gdLst>
            <a:ahLst/>
            <a:cxnLst>
              <a:cxn ang="0">
                <a:pos x="connsiteX0" y="connsiteY0"/>
              </a:cxn>
              <a:cxn ang="0">
                <a:pos x="connsiteX1" y="connsiteY1"/>
              </a:cxn>
              <a:cxn ang="0">
                <a:pos x="connsiteX2" y="connsiteY2"/>
              </a:cxn>
              <a:cxn ang="0">
                <a:pos x="connsiteX3" y="connsiteY3"/>
              </a:cxn>
            </a:cxnLst>
            <a:rect l="l" t="t" r="r" b="b"/>
            <a:pathLst>
              <a:path w="8476322" h="152403">
                <a:moveTo>
                  <a:pt x="0" y="0"/>
                </a:moveTo>
                <a:lnTo>
                  <a:pt x="8476322" y="0"/>
                </a:lnTo>
                <a:lnTo>
                  <a:pt x="8251064" y="152403"/>
                </a:lnTo>
                <a:lnTo>
                  <a:pt x="0" y="152403"/>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chivo" panose="020B0503020202020B04" pitchFamily="34" charset="0"/>
            </a:endParaRPr>
          </a:p>
        </p:txBody>
      </p:sp>
      <p:sp>
        <p:nvSpPr>
          <p:cNvPr id="9" name="Freeform 20">
            <a:extLst>
              <a:ext uri="{FF2B5EF4-FFF2-40B4-BE49-F238E27FC236}">
                <a16:creationId xmlns:a16="http://schemas.microsoft.com/office/drawing/2014/main" id="{0470BD40-60AF-8EF5-11C7-688D38B53C9F}"/>
              </a:ext>
            </a:extLst>
          </p:cNvPr>
          <p:cNvSpPr/>
          <p:nvPr userDrawn="1"/>
        </p:nvSpPr>
        <p:spPr>
          <a:xfrm flipH="1" flipV="1">
            <a:off x="8340438" y="6705600"/>
            <a:ext cx="3851563" cy="152403"/>
          </a:xfrm>
          <a:custGeom>
            <a:avLst/>
            <a:gdLst>
              <a:gd name="connsiteX0" fmla="*/ 3626305 w 3851563"/>
              <a:gd name="connsiteY0" fmla="*/ 290945 h 290945"/>
              <a:gd name="connsiteX1" fmla="*/ 0 w 3851563"/>
              <a:gd name="connsiteY1" fmla="*/ 290945 h 290945"/>
              <a:gd name="connsiteX2" fmla="*/ 0 w 3851563"/>
              <a:gd name="connsiteY2" fmla="*/ 0 h 290945"/>
              <a:gd name="connsiteX3" fmla="*/ 3851563 w 3851563"/>
              <a:gd name="connsiteY3" fmla="*/ 0 h 290945"/>
            </a:gdLst>
            <a:ahLst/>
            <a:cxnLst>
              <a:cxn ang="0">
                <a:pos x="connsiteX0" y="connsiteY0"/>
              </a:cxn>
              <a:cxn ang="0">
                <a:pos x="connsiteX1" y="connsiteY1"/>
              </a:cxn>
              <a:cxn ang="0">
                <a:pos x="connsiteX2" y="connsiteY2"/>
              </a:cxn>
              <a:cxn ang="0">
                <a:pos x="connsiteX3" y="connsiteY3"/>
              </a:cxn>
            </a:cxnLst>
            <a:rect l="l" t="t" r="r" b="b"/>
            <a:pathLst>
              <a:path w="3851563" h="290945">
                <a:moveTo>
                  <a:pt x="3626305" y="290945"/>
                </a:moveTo>
                <a:lnTo>
                  <a:pt x="0" y="290945"/>
                </a:lnTo>
                <a:lnTo>
                  <a:pt x="0" y="0"/>
                </a:lnTo>
                <a:lnTo>
                  <a:pt x="385156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chivo" panose="020B0503020202020B04" pitchFamily="34" charset="0"/>
            </a:endParaRPr>
          </a:p>
        </p:txBody>
      </p:sp>
    </p:spTree>
    <p:extLst>
      <p:ext uri="{BB962C8B-B14F-4D97-AF65-F5344CB8AC3E}">
        <p14:creationId xmlns:p14="http://schemas.microsoft.com/office/powerpoint/2010/main" val="348631349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0" r:id="rId4"/>
    <p:sldLayoutId id="2147483664" r:id="rId5"/>
    <p:sldLayoutId id="2147483657" r:id="rId6"/>
    <p:sldLayoutId id="2147483665" r:id="rId7"/>
    <p:sldLayoutId id="2147483666" r:id="rId8"/>
    <p:sldLayoutId id="2147483667" r:id="rId9"/>
    <p:sldLayoutId id="2147483655" r:id="rId10"/>
    <p:sldLayoutId id="2147483654" r:id="rId11"/>
    <p:sldLayoutId id="2147483652" r:id="rId12"/>
    <p:sldLayoutId id="2147483651" r:id="rId13"/>
    <p:sldLayoutId id="2147483653" r:id="rId14"/>
    <p:sldLayoutId id="2147483668" r:id="rId15"/>
    <p:sldLayoutId id="21474836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20.rs6.net/tn.jsp?f=001LCNP9nM_WBAGenZlb-rHMBGA_LOA8QfWpkG3sOgrTc14snYraEDc8wB73de_AnYKWBf9_xIqaCmuNoxZrgtTAOaDc0JB91AzsFs3IKrYX_s_VIRUTJaHCUQo27S6qyT_ABy2jAWWV1JUftNj2Jef_B7r_6iMu9xVY84HYhPcjFzZjduP6IIfJOHOsX_lJSNp1AIrqz99MQlF2C9L_8Yfug==&amp;c=SgrbS4bPZXcd7kTeHQXswYgZ-LV_qoeXdkawXXe-lIVM-twabu9E8w==&amp;ch=3-zPxaff7NP2ARDdwhvA8EAdU-v9xCXKlnM2Qy5YQ_7mFfflh1dfJA=="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r20.rs6.net/tn.jsp?f=001IwQS_6uZDfakBsIUGj_WrIlb8Cqm7ZpVHDrkAXl0SoTDn68WbINj7TViy4Bkzb7yLk3lc82q7KuDJWF6XioMNrHPJMSShhYZT1MFPvYIw0HZzDDs4iPROhvGiJYzcHBO6vmaJ5m9XcqCC00EU6VHNy_IKGapG6lBQaeLasul9hjy8BMzzP2w4wiOdNV85ssJNQ6bWzQI69QukKsrlhQLf_KKno9n6NJwDfi1-siB8os4UepvhfPfedPJieiwBvGNFg58h_7jAfcseVGshncSstymSSj4SyMYGMarWuUox76ABWZiczvKZX5upFCgZPHF8nk7Tw6lIjpMCuAz2w5Fh7fut41ONhenLt44irc7_jMHmXnLCooIHkDYQO8vYlebWoF8JNRwBCOQ-AGBPIAF4n47qjL-sdnR72pu7H7EJnw32Rxv66hbf0P0Yt7J0r7EABcaPPq63a4tXLPyoLMq4WomYnSxoZrR0WEUslUIuLK2E26MgFN_fKZti7AiW1tfBOPSqYItTaE=&amp;c=f1IlK7kR-OiUYw3RQ8A62gjdqQSqNYL9gIiwv938Wkw0LjPqVuSArw==&amp;ch=9dO4cyughkTqmz5qPbO7cZrQuYZbGVj2YGESNKu3yR7KjqBg-e_DyQ==" TargetMode="External"/><Relationship Id="rId2" Type="http://schemas.openxmlformats.org/officeDocument/2006/relationships/hyperlink" Target="https://r20.rs6.net/tn.jsp?f=001IwQS_6uZDfakBsIUGj_WrIlb8Cqm7ZpVHDrkAXl0SoTDn68WbINj7TViy4Bkzb7yR2uRseJOjsd9hjBvuVRWXt2nBlv60dT_YARqHZrWgWcOlu63Zhk2G1RXZZ_6tfq2i-1hQe5Od8rKqkTUp3KzMvbnfp7dL5z72CMz77FV3UUgGpzrsNYBbDUhVuKJdPSPjS0O5wabh-Z7bFDK2Tp8Qg==&amp;c=f1IlK7kR-OiUYw3RQ8A62gjdqQSqNYL9gIiwv938Wkw0LjPqVuSArw==&amp;ch=9dO4cyughkTqmz5qPbO7cZrQuYZbGVj2YGESNKu3yR7KjqBg-e_DyQ=="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r20.rs6.net/tn.jsp?f=001GG_aUPnsF5D8UN8Hb8vomcVUzXzAewZ1oj8SJ9Ujx8RpeUILMkMU4P1M4IYDuefbzLvo9S7ZRwXawa663QJl-pXpyPU_8JJUmwtSxyatgJVPE870R0j2XtRO9vj2gNvsFEhgL67JQBw_C_rm3qTI1AidMA3Ibo4uEx_68MqtWRsEMcPTU77f871vRCocrYn8ay-qQjyzKnG9cQyfz4RSE-KN-U0aeCW7iofSOrVezeEFhPmMTThuVQ==&amp;c=6cybL3HzQhihzw6OCoFgzE5b8sNPsvLWXifPDypeSKebqmHG8q8FIQ==&amp;ch=yuHB-0gy7y4FayxKDlfhgTc7tgnWOe3am6dtZWPJL1JlPj0LITnkVA==" TargetMode="External"/><Relationship Id="rId4" Type="http://schemas.openxmlformats.org/officeDocument/2006/relationships/hyperlink" Target="https://r20.rs6.net/tn.jsp?f=001GG_aUPnsF5D8UN8Hb8vomcVUzXzAewZ1oj8SJ9Ujx8RpeUILMkMU4P1M4IYDuefbi-BpSiVrfQrTMHlZMgff8R7CPZ932Ho9UR7nBzbNrh-eZ4jaZBS-4xUKEE9uXSWOPf1bw1YuSnjB6VOkJ5fQLiqs3WSPNvmWclkhNLJm5nIpsoofLjKfcc-mNH9AYQ--OAAWLfaFfaTmyDBdU1bpa1OKg6x0Kia3ifJEb9wNFdU3bgl4K6LoWL05fgi4AmlDxPMI6A5JOODXCAgy9y9T1g==&amp;c=6cybL3HzQhihzw6OCoFgzE5b8sNPsvLWXifPDypeSKebqmHG8q8FIQ==&amp;ch=yuHB-0gy7y4FayxKDlfhgTc7tgnWOe3am6dtZWPJL1JlPj0LITnkV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khn.org/news/article/tom-lori-mcclintock-death-herbal-remedy-diabetes-weight-loss-white-mulberry/" TargetMode="External"/><Relationship Id="rId2" Type="http://schemas.openxmlformats.org/officeDocument/2006/relationships/hyperlink" Target="https://www.fda.gov/food/healthcare-professionals/dietary-supplement-continuing-medical-education-program"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20.rs6.net/tn.jsp?f=0016uP_BbuIpNfBdgCo6HYLaUdpx1z_0yMlHua1nYz-4L5sjNnVn2msvXCQ-D_hgZjT9zdv9KphcmDMhAFUAhV0VWa4SHZeTAGV2Iuu08pHm64PUfDgxewxDlnJTBO9Sq-cQ6fwiDU3ecNxEeCo9fnIiI5u_XVvdltkQEvuzZkfolu2BWELU1acAhYGNiuK70uU3DCAFpbVM_vEEX3IoUdhLhTWSmZCGvAW_Ff2QGaCykhuj6PCs7fDw2pTw_AZBBDG48SL9UrXCYoiOCV5gANpkYO9GS5zGsPdlZIvuIbvIIo=&amp;c=I0kbaEwUsGwyZwOsgGK_QR-pHmPzm0diillnbN8mstt2UQBoMSw4Rw==&amp;ch=m2NYYVU7UoWkwhWLCYs9yneBqLVFTaKORtZSt-LAiz1wKCgf4RTmZQ=="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US_capitol_dome.jpg"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files.constantcontact.com/e7a90be4701/3146b321-38d1-486c-9377-fdf0ffb7f27b.pn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myemail.constantcontact.com/House-E-C-Leadership-Introduces-Bipartisan-Mental-Health--SUD-Package.html?soid=1130896595582&amp;aid=B5ktXYS3B5s" TargetMode="External"/><Relationship Id="rId7" Type="http://schemas.openxmlformats.org/officeDocument/2006/relationships/hyperlink" Target="https://myemail.constantcontact.com/Senate-Unveils-Bipartisan-Pandemic-Preparedness-Legislation.html?soid=1130896595582&amp;aid=VPXbjpL03-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inance.senate.gov/chairmans-news/finance-committee-announces-next-steps-on-mental-health-effort" TargetMode="External"/><Relationship Id="rId5" Type="http://schemas.openxmlformats.org/officeDocument/2006/relationships/hyperlink" Target="https://conta.cc/3HqFUJE" TargetMode="External"/><Relationship Id="rId4" Type="http://schemas.openxmlformats.org/officeDocument/2006/relationships/hyperlink" Target="https://conta.cc/3Oldzqj"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377AD669-ACCE-EDFC-1C16-267A41C81C3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C74A838B-075F-F4A9-6379-D344EF924061}"/>
              </a:ext>
            </a:extLst>
          </p:cNvPr>
          <p:cNvSpPr/>
          <p:nvPr/>
        </p:nvSpPr>
        <p:spPr>
          <a:xfrm>
            <a:off x="3822" y="0"/>
            <a:ext cx="12195558" cy="6858000"/>
          </a:xfrm>
          <a:prstGeom prst="rect">
            <a:avLst/>
          </a:prstGeom>
          <a:solidFill>
            <a:srgbClr val="A11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grpSp>
        <p:nvGrpSpPr>
          <p:cNvPr id="6" name="Group 5">
            <a:extLst>
              <a:ext uri="{FF2B5EF4-FFF2-40B4-BE49-F238E27FC236}">
                <a16:creationId xmlns:a16="http://schemas.microsoft.com/office/drawing/2014/main" id="{FAE4201E-D10D-FDB8-29E2-C2B7DA4CB175}"/>
              </a:ext>
            </a:extLst>
          </p:cNvPr>
          <p:cNvGrpSpPr/>
          <p:nvPr/>
        </p:nvGrpSpPr>
        <p:grpSpPr>
          <a:xfrm>
            <a:off x="-168483" y="2"/>
            <a:ext cx="12433784" cy="1563686"/>
            <a:chOff x="-168483" y="2"/>
            <a:chExt cx="12433784" cy="1563686"/>
          </a:xfrm>
        </p:grpSpPr>
        <p:sp>
          <p:nvSpPr>
            <p:cNvPr id="7" name="Freeform: Shape 6">
              <a:extLst>
                <a:ext uri="{FF2B5EF4-FFF2-40B4-BE49-F238E27FC236}">
                  <a16:creationId xmlns:a16="http://schemas.microsoft.com/office/drawing/2014/main" id="{AEB1DC62-A477-60EA-96D8-D68F8C537B14}"/>
                </a:ext>
              </a:extLst>
            </p:cNvPr>
            <p:cNvSpPr/>
            <p:nvPr/>
          </p:nvSpPr>
          <p:spPr>
            <a:xfrm rot="10800000">
              <a:off x="-156022" y="70870"/>
              <a:ext cx="12421323" cy="1442733"/>
            </a:xfrm>
            <a:custGeom>
              <a:avLst/>
              <a:gdLst>
                <a:gd name="connsiteX0" fmla="*/ 19874116 w 19874116"/>
                <a:gd name="connsiteY0" fmla="*/ 2308373 h 2308373"/>
                <a:gd name="connsiteX1" fmla="*/ 0 w 19874116"/>
                <a:gd name="connsiteY1" fmla="*/ 2308373 h 2308373"/>
                <a:gd name="connsiteX2" fmla="*/ 0 w 19874116"/>
                <a:gd name="connsiteY2" fmla="*/ 1332159 h 2308373"/>
                <a:gd name="connsiteX3" fmla="*/ 15173680 w 19874116"/>
                <a:gd name="connsiteY3" fmla="*/ 1332159 h 2308373"/>
                <a:gd name="connsiteX4" fmla="*/ 15173680 w 19874116"/>
                <a:gd name="connsiteY4" fmla="*/ 1332160 h 2308373"/>
                <a:gd name="connsiteX5" fmla="*/ 15200192 w 19874116"/>
                <a:gd name="connsiteY5" fmla="*/ 1332160 h 2308373"/>
                <a:gd name="connsiteX6" fmla="*/ 16466994 w 19874116"/>
                <a:gd name="connsiteY6" fmla="*/ 1332160 h 2308373"/>
                <a:gd name="connsiteX7" fmla="*/ 16889718 w 19874116"/>
                <a:gd name="connsiteY7" fmla="*/ 1162800 h 2308373"/>
                <a:gd name="connsiteX8" fmla="*/ 17930856 w 19874116"/>
                <a:gd name="connsiteY8" fmla="*/ 169320 h 2308373"/>
                <a:gd name="connsiteX9" fmla="*/ 18353616 w 19874116"/>
                <a:gd name="connsiteY9" fmla="*/ 0 h 2308373"/>
                <a:gd name="connsiteX10" fmla="*/ 19752778 w 19874116"/>
                <a:gd name="connsiteY10" fmla="*/ 0 h 2308373"/>
                <a:gd name="connsiteX11" fmla="*/ 19874116 w 19874116"/>
                <a:gd name="connsiteY11" fmla="*/ 0 h 2308373"/>
                <a:gd name="connsiteX12" fmla="*/ 19874116 w 19874116"/>
                <a:gd name="connsiteY12" fmla="*/ 2308373 h 230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4116" h="2308373">
                  <a:moveTo>
                    <a:pt x="19874116" y="2308373"/>
                  </a:moveTo>
                  <a:lnTo>
                    <a:pt x="0" y="2308373"/>
                  </a:lnTo>
                  <a:lnTo>
                    <a:pt x="0" y="1332159"/>
                  </a:lnTo>
                  <a:lnTo>
                    <a:pt x="15173680" y="1332159"/>
                  </a:lnTo>
                  <a:lnTo>
                    <a:pt x="15173680" y="1332160"/>
                  </a:lnTo>
                  <a:lnTo>
                    <a:pt x="15200192" y="1332160"/>
                  </a:lnTo>
                  <a:cubicBezTo>
                    <a:pt x="15727394" y="1332160"/>
                    <a:pt x="16195944" y="1332160"/>
                    <a:pt x="16466994" y="1332160"/>
                  </a:cubicBezTo>
                  <a:cubicBezTo>
                    <a:pt x="16624408" y="1332160"/>
                    <a:pt x="16775820" y="1271506"/>
                    <a:pt x="16889718" y="1162800"/>
                  </a:cubicBezTo>
                  <a:cubicBezTo>
                    <a:pt x="17157714" y="907069"/>
                    <a:pt x="17662852" y="425051"/>
                    <a:pt x="17930856" y="169320"/>
                  </a:cubicBezTo>
                  <a:cubicBezTo>
                    <a:pt x="18044792" y="60614"/>
                    <a:pt x="18196166" y="0"/>
                    <a:pt x="18353616" y="0"/>
                  </a:cubicBezTo>
                  <a:cubicBezTo>
                    <a:pt x="18555004" y="0"/>
                    <a:pt x="19065688" y="0"/>
                    <a:pt x="19752778" y="0"/>
                  </a:cubicBezTo>
                  <a:lnTo>
                    <a:pt x="19874116" y="0"/>
                  </a:lnTo>
                  <a:lnTo>
                    <a:pt x="19874116" y="2308373"/>
                  </a:lnTo>
                  <a:close/>
                </a:path>
              </a:pathLst>
            </a:custGeom>
            <a:noFill/>
            <a:ln w="28575">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8" name="Freeform: Shape 7">
              <a:extLst>
                <a:ext uri="{FF2B5EF4-FFF2-40B4-BE49-F238E27FC236}">
                  <a16:creationId xmlns:a16="http://schemas.microsoft.com/office/drawing/2014/main" id="{181FE962-6AFA-C06E-74E0-A493E83485F1}"/>
                </a:ext>
              </a:extLst>
            </p:cNvPr>
            <p:cNvSpPr/>
            <p:nvPr/>
          </p:nvSpPr>
          <p:spPr>
            <a:xfrm rot="10800000">
              <a:off x="-7383" y="2"/>
              <a:ext cx="12189958" cy="1227898"/>
            </a:xfrm>
            <a:custGeom>
              <a:avLst/>
              <a:gdLst>
                <a:gd name="connsiteX0" fmla="*/ 18182952 w 19477036"/>
                <a:gd name="connsiteY0" fmla="*/ 0 h 1964635"/>
                <a:gd name="connsiteX1" fmla="*/ 19373766 w 19477036"/>
                <a:gd name="connsiteY1" fmla="*/ 0 h 1964635"/>
                <a:gd name="connsiteX2" fmla="*/ 19477036 w 19477036"/>
                <a:gd name="connsiteY2" fmla="*/ 0 h 1964635"/>
                <a:gd name="connsiteX3" fmla="*/ 19477036 w 19477036"/>
                <a:gd name="connsiteY3" fmla="*/ 1964635 h 1964635"/>
                <a:gd name="connsiteX4" fmla="*/ 0 w 19477036"/>
                <a:gd name="connsiteY4" fmla="*/ 1964635 h 1964635"/>
                <a:gd name="connsiteX5" fmla="*/ 0 w 19477036"/>
                <a:gd name="connsiteY5" fmla="*/ 1133788 h 1964635"/>
                <a:gd name="connsiteX6" fmla="*/ 15476538 w 19477036"/>
                <a:gd name="connsiteY6" fmla="*/ 1133788 h 1964635"/>
                <a:gd name="connsiteX7" fmla="*/ 15476538 w 19477036"/>
                <a:gd name="connsiteY7" fmla="*/ 1133789 h 1964635"/>
                <a:gd name="connsiteX8" fmla="*/ 15499103 w 19477036"/>
                <a:gd name="connsiteY8" fmla="*/ 1133789 h 1964635"/>
                <a:gd name="connsiteX9" fmla="*/ 16577266 w 19477036"/>
                <a:gd name="connsiteY9" fmla="*/ 1133789 h 1964635"/>
                <a:gd name="connsiteX10" fmla="*/ 16937042 w 19477036"/>
                <a:gd name="connsiteY10" fmla="*/ 989648 h 1964635"/>
                <a:gd name="connsiteX11" fmla="*/ 17823146 w 19477036"/>
                <a:gd name="connsiteY11" fmla="*/ 144107 h 1964635"/>
                <a:gd name="connsiteX12" fmla="*/ 18182952 w 19477036"/>
                <a:gd name="connsiteY12" fmla="*/ 0 h 19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7036" h="1964635">
                  <a:moveTo>
                    <a:pt x="18182952" y="0"/>
                  </a:moveTo>
                  <a:cubicBezTo>
                    <a:pt x="18354352" y="0"/>
                    <a:pt x="18788990" y="0"/>
                    <a:pt x="19373766" y="0"/>
                  </a:cubicBezTo>
                  <a:lnTo>
                    <a:pt x="19477036" y="0"/>
                  </a:lnTo>
                  <a:lnTo>
                    <a:pt x="19477036" y="1964635"/>
                  </a:lnTo>
                  <a:lnTo>
                    <a:pt x="0" y="1964635"/>
                  </a:lnTo>
                  <a:lnTo>
                    <a:pt x="0" y="1133788"/>
                  </a:lnTo>
                  <a:lnTo>
                    <a:pt x="15476538" y="1133788"/>
                  </a:lnTo>
                  <a:lnTo>
                    <a:pt x="15476538" y="1133789"/>
                  </a:lnTo>
                  <a:lnTo>
                    <a:pt x="15499103" y="1133789"/>
                  </a:lnTo>
                  <a:cubicBezTo>
                    <a:pt x="15947799" y="1133789"/>
                    <a:pt x="16346577" y="1133789"/>
                    <a:pt x="16577266" y="1133789"/>
                  </a:cubicBezTo>
                  <a:cubicBezTo>
                    <a:pt x="16711240" y="1133789"/>
                    <a:pt x="16840104" y="1082167"/>
                    <a:pt x="16937042" y="989648"/>
                  </a:cubicBezTo>
                  <a:cubicBezTo>
                    <a:pt x="17165132" y="771998"/>
                    <a:pt x="17595050" y="361757"/>
                    <a:pt x="17823146" y="144107"/>
                  </a:cubicBezTo>
                  <a:cubicBezTo>
                    <a:pt x="17920116" y="51588"/>
                    <a:pt x="18048948" y="0"/>
                    <a:pt x="18182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9" name="Oval 8">
              <a:extLst>
                <a:ext uri="{FF2B5EF4-FFF2-40B4-BE49-F238E27FC236}">
                  <a16:creationId xmlns:a16="http://schemas.microsoft.com/office/drawing/2014/main" id="{5772BC56-82F7-4687-AF03-F86AAA92D122}"/>
                </a:ext>
              </a:extLst>
            </p:cNvPr>
            <p:cNvSpPr/>
            <p:nvPr/>
          </p:nvSpPr>
          <p:spPr>
            <a:xfrm>
              <a:off x="-168483" y="1463519"/>
              <a:ext cx="100169" cy="100169"/>
            </a:xfrm>
            <a:prstGeom prst="ellipse">
              <a:avLst/>
            </a:prstGeom>
            <a:solidFill>
              <a:schemeClr val="bg1"/>
            </a:solidFill>
            <a:ln w="57150">
              <a:solidFill>
                <a:schemeClr val="bg1">
                  <a:alpha val="30000"/>
                </a:schemeClr>
              </a:solidFill>
            </a:ln>
            <a:effectLst>
              <a:outerShdw blurRad="330200" dist="381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grpSp>
      <p:grpSp>
        <p:nvGrpSpPr>
          <p:cNvPr id="10" name="Group 9">
            <a:extLst>
              <a:ext uri="{FF2B5EF4-FFF2-40B4-BE49-F238E27FC236}">
                <a16:creationId xmlns:a16="http://schemas.microsoft.com/office/drawing/2014/main" id="{5027C2E2-2965-22DD-0349-32ED3DFF42BE}"/>
              </a:ext>
            </a:extLst>
          </p:cNvPr>
          <p:cNvGrpSpPr/>
          <p:nvPr/>
        </p:nvGrpSpPr>
        <p:grpSpPr>
          <a:xfrm>
            <a:off x="-134473" y="5273243"/>
            <a:ext cx="12491307" cy="1584759"/>
            <a:chOff x="-112062" y="5273243"/>
            <a:chExt cx="12446485" cy="1584759"/>
          </a:xfrm>
        </p:grpSpPr>
        <p:sp>
          <p:nvSpPr>
            <p:cNvPr id="11" name="Freeform: Shape 10">
              <a:extLst>
                <a:ext uri="{FF2B5EF4-FFF2-40B4-BE49-F238E27FC236}">
                  <a16:creationId xmlns:a16="http://schemas.microsoft.com/office/drawing/2014/main" id="{930FE12F-757C-166D-47EB-EA33EFD3243B}"/>
                </a:ext>
              </a:extLst>
            </p:cNvPr>
            <p:cNvSpPr/>
            <p:nvPr/>
          </p:nvSpPr>
          <p:spPr>
            <a:xfrm rot="10800000" flipH="1" flipV="1">
              <a:off x="-112062" y="5323329"/>
              <a:ext cx="12421323" cy="1442733"/>
            </a:xfrm>
            <a:custGeom>
              <a:avLst/>
              <a:gdLst>
                <a:gd name="connsiteX0" fmla="*/ 19874116 w 19874116"/>
                <a:gd name="connsiteY0" fmla="*/ 2308373 h 2308373"/>
                <a:gd name="connsiteX1" fmla="*/ 0 w 19874116"/>
                <a:gd name="connsiteY1" fmla="*/ 2308373 h 2308373"/>
                <a:gd name="connsiteX2" fmla="*/ 0 w 19874116"/>
                <a:gd name="connsiteY2" fmla="*/ 1332159 h 2308373"/>
                <a:gd name="connsiteX3" fmla="*/ 15173680 w 19874116"/>
                <a:gd name="connsiteY3" fmla="*/ 1332159 h 2308373"/>
                <a:gd name="connsiteX4" fmla="*/ 15173680 w 19874116"/>
                <a:gd name="connsiteY4" fmla="*/ 1332160 h 2308373"/>
                <a:gd name="connsiteX5" fmla="*/ 15200192 w 19874116"/>
                <a:gd name="connsiteY5" fmla="*/ 1332160 h 2308373"/>
                <a:gd name="connsiteX6" fmla="*/ 16466994 w 19874116"/>
                <a:gd name="connsiteY6" fmla="*/ 1332160 h 2308373"/>
                <a:gd name="connsiteX7" fmla="*/ 16889718 w 19874116"/>
                <a:gd name="connsiteY7" fmla="*/ 1162800 h 2308373"/>
                <a:gd name="connsiteX8" fmla="*/ 17930856 w 19874116"/>
                <a:gd name="connsiteY8" fmla="*/ 169320 h 2308373"/>
                <a:gd name="connsiteX9" fmla="*/ 18353616 w 19874116"/>
                <a:gd name="connsiteY9" fmla="*/ 0 h 2308373"/>
                <a:gd name="connsiteX10" fmla="*/ 19752778 w 19874116"/>
                <a:gd name="connsiteY10" fmla="*/ 0 h 2308373"/>
                <a:gd name="connsiteX11" fmla="*/ 19874116 w 19874116"/>
                <a:gd name="connsiteY11" fmla="*/ 0 h 2308373"/>
                <a:gd name="connsiteX12" fmla="*/ 19874116 w 19874116"/>
                <a:gd name="connsiteY12" fmla="*/ 2308373 h 230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4116" h="2308373">
                  <a:moveTo>
                    <a:pt x="19874116" y="2308373"/>
                  </a:moveTo>
                  <a:lnTo>
                    <a:pt x="0" y="2308373"/>
                  </a:lnTo>
                  <a:lnTo>
                    <a:pt x="0" y="1332159"/>
                  </a:lnTo>
                  <a:lnTo>
                    <a:pt x="15173680" y="1332159"/>
                  </a:lnTo>
                  <a:lnTo>
                    <a:pt x="15173680" y="1332160"/>
                  </a:lnTo>
                  <a:lnTo>
                    <a:pt x="15200192" y="1332160"/>
                  </a:lnTo>
                  <a:cubicBezTo>
                    <a:pt x="15727394" y="1332160"/>
                    <a:pt x="16195944" y="1332160"/>
                    <a:pt x="16466994" y="1332160"/>
                  </a:cubicBezTo>
                  <a:cubicBezTo>
                    <a:pt x="16624408" y="1332160"/>
                    <a:pt x="16775820" y="1271506"/>
                    <a:pt x="16889718" y="1162800"/>
                  </a:cubicBezTo>
                  <a:cubicBezTo>
                    <a:pt x="17157714" y="907069"/>
                    <a:pt x="17662852" y="425051"/>
                    <a:pt x="17930856" y="169320"/>
                  </a:cubicBezTo>
                  <a:cubicBezTo>
                    <a:pt x="18044792" y="60614"/>
                    <a:pt x="18196166" y="0"/>
                    <a:pt x="18353616" y="0"/>
                  </a:cubicBezTo>
                  <a:cubicBezTo>
                    <a:pt x="18555004" y="0"/>
                    <a:pt x="19065688" y="0"/>
                    <a:pt x="19752778" y="0"/>
                  </a:cubicBezTo>
                  <a:lnTo>
                    <a:pt x="19874116" y="0"/>
                  </a:lnTo>
                  <a:lnTo>
                    <a:pt x="19874116" y="2308373"/>
                  </a:lnTo>
                  <a:close/>
                </a:path>
              </a:pathLst>
            </a:custGeom>
            <a:noFill/>
            <a:ln w="28575">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12" name="Freeform: Shape 11">
              <a:extLst>
                <a:ext uri="{FF2B5EF4-FFF2-40B4-BE49-F238E27FC236}">
                  <a16:creationId xmlns:a16="http://schemas.microsoft.com/office/drawing/2014/main" id="{0764AEB7-ED9D-F7B1-21DC-9C1B0D126B1A}"/>
                </a:ext>
              </a:extLst>
            </p:cNvPr>
            <p:cNvSpPr/>
            <p:nvPr/>
          </p:nvSpPr>
          <p:spPr>
            <a:xfrm>
              <a:off x="9427" y="5630104"/>
              <a:ext cx="12173148" cy="1227898"/>
            </a:xfrm>
            <a:custGeom>
              <a:avLst/>
              <a:gdLst>
                <a:gd name="connsiteX0" fmla="*/ 18182952 w 19477036"/>
                <a:gd name="connsiteY0" fmla="*/ 0 h 1964635"/>
                <a:gd name="connsiteX1" fmla="*/ 19373766 w 19477036"/>
                <a:gd name="connsiteY1" fmla="*/ 0 h 1964635"/>
                <a:gd name="connsiteX2" fmla="*/ 19477036 w 19477036"/>
                <a:gd name="connsiteY2" fmla="*/ 0 h 1964635"/>
                <a:gd name="connsiteX3" fmla="*/ 19477036 w 19477036"/>
                <a:gd name="connsiteY3" fmla="*/ 1964635 h 1964635"/>
                <a:gd name="connsiteX4" fmla="*/ 0 w 19477036"/>
                <a:gd name="connsiteY4" fmla="*/ 1964635 h 1964635"/>
                <a:gd name="connsiteX5" fmla="*/ 0 w 19477036"/>
                <a:gd name="connsiteY5" fmla="*/ 1133788 h 1964635"/>
                <a:gd name="connsiteX6" fmla="*/ 15476538 w 19477036"/>
                <a:gd name="connsiteY6" fmla="*/ 1133788 h 1964635"/>
                <a:gd name="connsiteX7" fmla="*/ 15476538 w 19477036"/>
                <a:gd name="connsiteY7" fmla="*/ 1133789 h 1964635"/>
                <a:gd name="connsiteX8" fmla="*/ 15499103 w 19477036"/>
                <a:gd name="connsiteY8" fmla="*/ 1133789 h 1964635"/>
                <a:gd name="connsiteX9" fmla="*/ 16577266 w 19477036"/>
                <a:gd name="connsiteY9" fmla="*/ 1133789 h 1964635"/>
                <a:gd name="connsiteX10" fmla="*/ 16937042 w 19477036"/>
                <a:gd name="connsiteY10" fmla="*/ 989648 h 1964635"/>
                <a:gd name="connsiteX11" fmla="*/ 17823146 w 19477036"/>
                <a:gd name="connsiteY11" fmla="*/ 144107 h 1964635"/>
                <a:gd name="connsiteX12" fmla="*/ 18182952 w 19477036"/>
                <a:gd name="connsiteY12" fmla="*/ 0 h 19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7036" h="1964635">
                  <a:moveTo>
                    <a:pt x="18182952" y="0"/>
                  </a:moveTo>
                  <a:cubicBezTo>
                    <a:pt x="18354352" y="0"/>
                    <a:pt x="18788990" y="0"/>
                    <a:pt x="19373766" y="0"/>
                  </a:cubicBezTo>
                  <a:lnTo>
                    <a:pt x="19477036" y="0"/>
                  </a:lnTo>
                  <a:lnTo>
                    <a:pt x="19477036" y="1964635"/>
                  </a:lnTo>
                  <a:lnTo>
                    <a:pt x="0" y="1964635"/>
                  </a:lnTo>
                  <a:lnTo>
                    <a:pt x="0" y="1133788"/>
                  </a:lnTo>
                  <a:lnTo>
                    <a:pt x="15476538" y="1133788"/>
                  </a:lnTo>
                  <a:lnTo>
                    <a:pt x="15476538" y="1133789"/>
                  </a:lnTo>
                  <a:lnTo>
                    <a:pt x="15499103" y="1133789"/>
                  </a:lnTo>
                  <a:cubicBezTo>
                    <a:pt x="15947799" y="1133789"/>
                    <a:pt x="16346577" y="1133789"/>
                    <a:pt x="16577266" y="1133789"/>
                  </a:cubicBezTo>
                  <a:cubicBezTo>
                    <a:pt x="16711240" y="1133789"/>
                    <a:pt x="16840104" y="1082167"/>
                    <a:pt x="16937042" y="989648"/>
                  </a:cubicBezTo>
                  <a:cubicBezTo>
                    <a:pt x="17165132" y="771998"/>
                    <a:pt x="17595050" y="361757"/>
                    <a:pt x="17823146" y="144107"/>
                  </a:cubicBezTo>
                  <a:cubicBezTo>
                    <a:pt x="17920116" y="51588"/>
                    <a:pt x="18048948" y="0"/>
                    <a:pt x="18182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sp>
          <p:nvSpPr>
            <p:cNvPr id="13" name="Oval 12">
              <a:extLst>
                <a:ext uri="{FF2B5EF4-FFF2-40B4-BE49-F238E27FC236}">
                  <a16:creationId xmlns:a16="http://schemas.microsoft.com/office/drawing/2014/main" id="{093A99EE-4011-40A0-42F1-5951CD2A9249}"/>
                </a:ext>
              </a:extLst>
            </p:cNvPr>
            <p:cNvSpPr/>
            <p:nvPr/>
          </p:nvSpPr>
          <p:spPr>
            <a:xfrm flipH="1">
              <a:off x="12234254" y="5273243"/>
              <a:ext cx="100169" cy="100169"/>
            </a:xfrm>
            <a:prstGeom prst="ellipse">
              <a:avLst/>
            </a:prstGeom>
            <a:solidFill>
              <a:schemeClr val="bg1"/>
            </a:solidFill>
            <a:ln w="57150">
              <a:solidFill>
                <a:schemeClr val="bg1">
                  <a:alpha val="30000"/>
                </a:schemeClr>
              </a:solidFill>
            </a:ln>
            <a:effectLst>
              <a:outerShdw blurRad="330200" dist="381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1" tIns="28574" rIns="57151" bIns="28574" numCol="1" spcCol="0" rtlCol="0" fromWordArt="0" anchor="ctr" anchorCtr="0" forceAA="0" compatLnSpc="1">
              <a:prstTxWarp prst="textNoShape">
                <a:avLst/>
              </a:prstTxWarp>
              <a:noAutofit/>
            </a:bodyPr>
            <a:lstStyle/>
            <a:p>
              <a:pPr algn="ctr"/>
              <a:endParaRPr lang="en-US" sz="528"/>
            </a:p>
          </p:txBody>
        </p:sp>
      </p:grpSp>
      <p:sp>
        <p:nvSpPr>
          <p:cNvPr id="15" name="TextBox 14">
            <a:extLst>
              <a:ext uri="{FF2B5EF4-FFF2-40B4-BE49-F238E27FC236}">
                <a16:creationId xmlns:a16="http://schemas.microsoft.com/office/drawing/2014/main" id="{E510825F-A515-4EF0-E3E9-B7A065B14817}"/>
              </a:ext>
            </a:extLst>
          </p:cNvPr>
          <p:cNvSpPr txBox="1"/>
          <p:nvPr/>
        </p:nvSpPr>
        <p:spPr>
          <a:xfrm>
            <a:off x="895056" y="2350687"/>
            <a:ext cx="10401782" cy="1446550"/>
          </a:xfrm>
          <a:prstGeom prst="rect">
            <a:avLst/>
          </a:prstGeom>
          <a:noFill/>
        </p:spPr>
        <p:txBody>
          <a:bodyPr wrap="square" anchor="t">
            <a:spAutoFit/>
          </a:bodyPr>
          <a:lstStyle/>
          <a:p>
            <a:pPr algn="ctr">
              <a:tabLst>
                <a:tab pos="4976813" algn="l"/>
              </a:tabLst>
            </a:pPr>
            <a:r>
              <a:rPr lang="en-US" sz="4400" b="1" dirty="0">
                <a:solidFill>
                  <a:schemeClr val="bg1"/>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The Current Federal Policy Landscape and Its Impact on the Future of IME​</a:t>
            </a:r>
            <a:endParaRPr lang="en-US" sz="4400" dirty="0">
              <a:solidFill>
                <a:schemeClr val="bg1"/>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85420DA0-4CF1-2CFE-12F9-5CFFDFF23B37}"/>
              </a:ext>
            </a:extLst>
          </p:cNvPr>
          <p:cNvSpPr txBox="1"/>
          <p:nvPr/>
        </p:nvSpPr>
        <p:spPr>
          <a:xfrm>
            <a:off x="2657422" y="4987542"/>
            <a:ext cx="6877050" cy="1077218"/>
          </a:xfrm>
          <a:prstGeom prst="rect">
            <a:avLst/>
          </a:prstGeom>
          <a:noFill/>
        </p:spPr>
        <p:txBody>
          <a:bodyPr wrap="square" anchor="t">
            <a:spAutoFit/>
          </a:bodyPr>
          <a:lstStyle/>
          <a:p>
            <a:pPr algn="ctr"/>
            <a:r>
              <a:rPr lang="en-US" sz="1600" b="1" spc="300" dirty="0">
                <a:solidFill>
                  <a:schemeClr val="bg1"/>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PRESENTATION FOR</a:t>
            </a:r>
          </a:p>
          <a:p>
            <a:pPr algn="ctr"/>
            <a:r>
              <a:rPr lang="en-US" sz="1600" spc="300" dirty="0">
                <a:solidFill>
                  <a:schemeClr val="bg1"/>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Independent Medical Education and Grants Summit </a:t>
            </a:r>
          </a:p>
          <a:p>
            <a:pPr algn="ctr"/>
            <a:endParaRPr lang="en-US" sz="1600" spc="300" dirty="0">
              <a:solidFill>
                <a:schemeClr val="bg1"/>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endParaRPr>
          </a:p>
          <a:p>
            <a:pPr algn="ctr"/>
            <a:r>
              <a:rPr lang="en-US" sz="1600" spc="300" dirty="0">
                <a:solidFill>
                  <a:schemeClr val="bg1"/>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September 20, 2022</a:t>
            </a:r>
          </a:p>
        </p:txBody>
      </p:sp>
      <p:pic>
        <p:nvPicPr>
          <p:cNvPr id="1026" name="Picture 2">
            <a:extLst>
              <a:ext uri="{FF2B5EF4-FFF2-40B4-BE49-F238E27FC236}">
                <a16:creationId xmlns:a16="http://schemas.microsoft.com/office/drawing/2014/main" id="{E308C56B-58A9-16BB-37F8-3B2F17B66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88" y="6046231"/>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2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a:xfrm>
            <a:off x="1400432" y="484380"/>
            <a:ext cx="9391135" cy="443290"/>
          </a:xfrm>
        </p:spPr>
        <p:txBody>
          <a:bodyPr/>
          <a:lstStyle/>
          <a:p>
            <a:r>
              <a:rPr lang="en-US" dirty="0"/>
              <a:t>CMS: RFI on CME in the Medicare Quality Payment Program</a:t>
            </a:r>
          </a:p>
        </p:txBody>
      </p:sp>
      <p:sp>
        <p:nvSpPr>
          <p:cNvPr id="3" name="Text Placeholder 2">
            <a:extLst>
              <a:ext uri="{FF2B5EF4-FFF2-40B4-BE49-F238E27FC236}">
                <a16:creationId xmlns:a16="http://schemas.microsoft.com/office/drawing/2014/main" id="{932EB006-9D85-7D47-A264-A30F76C46643}"/>
              </a:ext>
            </a:extLst>
          </p:cNvPr>
          <p:cNvSpPr>
            <a:spLocks noGrp="1"/>
          </p:cNvSpPr>
          <p:nvPr>
            <p:ph type="body" sz="quarter" idx="13"/>
          </p:nvPr>
        </p:nvSpPr>
        <p:spPr>
          <a:xfrm>
            <a:off x="580767" y="1565635"/>
            <a:ext cx="11051252" cy="879854"/>
          </a:xfrm>
        </p:spPr>
        <p:txBody>
          <a:bodyPr/>
          <a:lstStyle/>
          <a:p>
            <a:pPr algn="ctr">
              <a:buClr>
                <a:srgbClr val="A11000"/>
              </a:buClr>
              <a:buNone/>
            </a:pPr>
            <a:r>
              <a:rPr lang="en-US" sz="1600" dirty="0"/>
              <a:t>The CME Coalition submitted comments on this proposal, expressing strong support for the addition of national CME accrediting organizations and providers as new third-party intermediaries able to directly report clinician completion of accredited CME and/or Maintenance of Certification (MOC) improvement activities for the MIPS Value Pathways.</a:t>
            </a:r>
          </a:p>
        </p:txBody>
      </p:sp>
      <p:pic>
        <p:nvPicPr>
          <p:cNvPr id="6" name="Picture 2">
            <a:extLst>
              <a:ext uri="{FF2B5EF4-FFF2-40B4-BE49-F238E27FC236}">
                <a16:creationId xmlns:a16="http://schemas.microsoft.com/office/drawing/2014/main" id="{62764D55-9B2E-978D-1E00-79101FD7B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C04385-E8CD-D0F9-7CE0-1E63BC7A74B0}"/>
              </a:ext>
            </a:extLst>
          </p:cNvPr>
          <p:cNvSpPr/>
          <p:nvPr/>
        </p:nvSpPr>
        <p:spPr>
          <a:xfrm>
            <a:off x="893135" y="2541180"/>
            <a:ext cx="3083442" cy="28176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C6568C-73BE-5003-D0E2-696B983FFDB9}"/>
              </a:ext>
            </a:extLst>
          </p:cNvPr>
          <p:cNvSpPr/>
          <p:nvPr/>
        </p:nvSpPr>
        <p:spPr>
          <a:xfrm>
            <a:off x="4485167" y="2541179"/>
            <a:ext cx="3083442" cy="28176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3C0C98-1AA7-1E2D-9054-58687ADCB364}"/>
              </a:ext>
            </a:extLst>
          </p:cNvPr>
          <p:cNvSpPr/>
          <p:nvPr/>
        </p:nvSpPr>
        <p:spPr>
          <a:xfrm>
            <a:off x="8077200" y="2541179"/>
            <a:ext cx="3083442" cy="28176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CBD361-A38B-219A-7CA6-5BC600511C95}"/>
              </a:ext>
            </a:extLst>
          </p:cNvPr>
          <p:cNvSpPr txBox="1"/>
          <p:nvPr/>
        </p:nvSpPr>
        <p:spPr>
          <a:xfrm>
            <a:off x="1041989" y="3133795"/>
            <a:ext cx="2785730" cy="2031325"/>
          </a:xfrm>
          <a:prstGeom prst="rect">
            <a:avLst/>
          </a:prstGeom>
          <a:noFill/>
        </p:spPr>
        <p:txBody>
          <a:bodyPr wrap="square" rtlCol="0">
            <a:spAutoFit/>
          </a:bodyPr>
          <a:lstStyle/>
          <a:p>
            <a:r>
              <a:rPr lang="en-US" sz="1400" dirty="0">
                <a:solidFill>
                  <a:schemeClr val="accent2"/>
                </a:solidFill>
                <a:latin typeface="Cambria" panose="02040503050406030204" pitchFamily="18" charset="0"/>
              </a:rPr>
              <a:t>Because CME providers are already guiding clinicians through this process, these organizations are well positioned to serve as a third-party intermediary to submit data on clinician completion of CME or MOC activities within the improvement activities performance category. </a:t>
            </a:r>
          </a:p>
        </p:txBody>
      </p:sp>
      <p:sp>
        <p:nvSpPr>
          <p:cNvPr id="12" name="TextBox 11">
            <a:extLst>
              <a:ext uri="{FF2B5EF4-FFF2-40B4-BE49-F238E27FC236}">
                <a16:creationId xmlns:a16="http://schemas.microsoft.com/office/drawing/2014/main" id="{9B61E766-90CC-54F4-0929-76CD880C2368}"/>
              </a:ext>
            </a:extLst>
          </p:cNvPr>
          <p:cNvSpPr txBox="1"/>
          <p:nvPr/>
        </p:nvSpPr>
        <p:spPr>
          <a:xfrm>
            <a:off x="4650858" y="3133795"/>
            <a:ext cx="2752060" cy="2031325"/>
          </a:xfrm>
          <a:prstGeom prst="rect">
            <a:avLst/>
          </a:prstGeom>
          <a:noFill/>
        </p:spPr>
        <p:txBody>
          <a:bodyPr wrap="square" rtlCol="0">
            <a:spAutoFit/>
          </a:bodyPr>
          <a:lstStyle/>
          <a:p>
            <a:r>
              <a:rPr lang="en-US" sz="1400" dirty="0">
                <a:solidFill>
                  <a:schemeClr val="accent2"/>
                </a:solidFill>
                <a:latin typeface="Cambria" panose="02040503050406030204" pitchFamily="18" charset="0"/>
              </a:rPr>
              <a:t>In designating CME providers as a third-party intermediary responsible for submitting such data on behalf of clinicians, clinician burden would be reduced as the reoccurring responsibility of navigating the submission process would be eliminated.</a:t>
            </a:r>
          </a:p>
        </p:txBody>
      </p:sp>
      <p:sp>
        <p:nvSpPr>
          <p:cNvPr id="13" name="TextBox 12">
            <a:extLst>
              <a:ext uri="{FF2B5EF4-FFF2-40B4-BE49-F238E27FC236}">
                <a16:creationId xmlns:a16="http://schemas.microsoft.com/office/drawing/2014/main" id="{F7669623-CAA8-E310-CAB5-1C20C62CD871}"/>
              </a:ext>
            </a:extLst>
          </p:cNvPr>
          <p:cNvSpPr txBox="1"/>
          <p:nvPr/>
        </p:nvSpPr>
        <p:spPr>
          <a:xfrm>
            <a:off x="8242005" y="3130322"/>
            <a:ext cx="2753832" cy="2246769"/>
          </a:xfrm>
          <a:prstGeom prst="rect">
            <a:avLst/>
          </a:prstGeom>
          <a:noFill/>
        </p:spPr>
        <p:txBody>
          <a:bodyPr wrap="square" rtlCol="0">
            <a:spAutoFit/>
          </a:bodyPr>
          <a:lstStyle/>
          <a:p>
            <a:r>
              <a:rPr lang="en-US" sz="1400" dirty="0">
                <a:solidFill>
                  <a:schemeClr val="accent2"/>
                </a:solidFill>
                <a:latin typeface="Cambria" panose="02040503050406030204" pitchFamily="18" charset="0"/>
              </a:rPr>
              <a:t>Reducing clinician reporting burden in this regard allows clinicians to focus on improving patient care, which can be utilized to place a heightened focus on health equity, inclusion of patient voices, shared decision-making, and care coordination — each of which are areas of priority for CMS.</a:t>
            </a:r>
          </a:p>
        </p:txBody>
      </p:sp>
      <p:sp>
        <p:nvSpPr>
          <p:cNvPr id="15" name="Rectangle 14">
            <a:extLst>
              <a:ext uri="{FF2B5EF4-FFF2-40B4-BE49-F238E27FC236}">
                <a16:creationId xmlns:a16="http://schemas.microsoft.com/office/drawing/2014/main" id="{F2910DB2-64DE-5750-FFE8-C0BDFD1CF757}"/>
              </a:ext>
            </a:extLst>
          </p:cNvPr>
          <p:cNvSpPr/>
          <p:nvPr/>
        </p:nvSpPr>
        <p:spPr>
          <a:xfrm>
            <a:off x="893135" y="2541179"/>
            <a:ext cx="3083441" cy="457212"/>
          </a:xfrm>
          <a:prstGeom prst="rect">
            <a:avLst/>
          </a:prstGeom>
          <a:solidFill>
            <a:srgbClr val="A11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CB99A3-A499-D21A-5A65-12D6FD2E9B7E}"/>
              </a:ext>
            </a:extLst>
          </p:cNvPr>
          <p:cNvSpPr/>
          <p:nvPr/>
        </p:nvSpPr>
        <p:spPr>
          <a:xfrm>
            <a:off x="4485168" y="2532788"/>
            <a:ext cx="3083441" cy="457212"/>
          </a:xfrm>
          <a:prstGeom prst="rect">
            <a:avLst/>
          </a:prstGeom>
          <a:solidFill>
            <a:srgbClr val="A11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08573B-56F3-FC18-D35B-B0826140609B}"/>
              </a:ext>
            </a:extLst>
          </p:cNvPr>
          <p:cNvSpPr/>
          <p:nvPr/>
        </p:nvSpPr>
        <p:spPr>
          <a:xfrm>
            <a:off x="8077201" y="2532788"/>
            <a:ext cx="3083441" cy="457212"/>
          </a:xfrm>
          <a:prstGeom prst="rect">
            <a:avLst/>
          </a:prstGeom>
          <a:solidFill>
            <a:srgbClr val="A11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D5A6A2-D1BC-8A09-7297-BF1F6035AC9B}"/>
              </a:ext>
            </a:extLst>
          </p:cNvPr>
          <p:cNvSpPr txBox="1"/>
          <p:nvPr/>
        </p:nvSpPr>
        <p:spPr>
          <a:xfrm>
            <a:off x="893134" y="2580893"/>
            <a:ext cx="3083441" cy="369332"/>
          </a:xfrm>
          <a:prstGeom prst="rect">
            <a:avLst/>
          </a:prstGeom>
          <a:noFill/>
        </p:spPr>
        <p:txBody>
          <a:bodyPr wrap="square" rtlCol="0">
            <a:spAutoFit/>
          </a:bodyPr>
          <a:lstStyle/>
          <a:p>
            <a:pPr algn="ctr"/>
            <a:r>
              <a:rPr lang="en-US" b="1" dirty="0">
                <a:solidFill>
                  <a:schemeClr val="bg2"/>
                </a:solidFill>
                <a:latin typeface="Cambria" panose="02040503050406030204" pitchFamily="18" charset="0"/>
              </a:rPr>
              <a:t>Offering Expertise</a:t>
            </a:r>
          </a:p>
        </p:txBody>
      </p:sp>
      <p:sp>
        <p:nvSpPr>
          <p:cNvPr id="19" name="TextBox 18">
            <a:extLst>
              <a:ext uri="{FF2B5EF4-FFF2-40B4-BE49-F238E27FC236}">
                <a16:creationId xmlns:a16="http://schemas.microsoft.com/office/drawing/2014/main" id="{B57DFE83-1242-29D1-7488-DAE460A78078}"/>
              </a:ext>
            </a:extLst>
          </p:cNvPr>
          <p:cNvSpPr txBox="1"/>
          <p:nvPr/>
        </p:nvSpPr>
        <p:spPr>
          <a:xfrm>
            <a:off x="4476312" y="2581886"/>
            <a:ext cx="3083441" cy="369332"/>
          </a:xfrm>
          <a:prstGeom prst="rect">
            <a:avLst/>
          </a:prstGeom>
          <a:noFill/>
        </p:spPr>
        <p:txBody>
          <a:bodyPr wrap="square" rtlCol="0">
            <a:spAutoFit/>
          </a:bodyPr>
          <a:lstStyle/>
          <a:p>
            <a:pPr algn="ctr"/>
            <a:r>
              <a:rPr lang="en-US" b="1" dirty="0">
                <a:solidFill>
                  <a:schemeClr val="bg2"/>
                </a:solidFill>
                <a:latin typeface="Cambria" panose="02040503050406030204" pitchFamily="18" charset="0"/>
              </a:rPr>
              <a:t>Reducing Clinician Burden</a:t>
            </a:r>
          </a:p>
        </p:txBody>
      </p:sp>
      <p:sp>
        <p:nvSpPr>
          <p:cNvPr id="20" name="TextBox 19">
            <a:extLst>
              <a:ext uri="{FF2B5EF4-FFF2-40B4-BE49-F238E27FC236}">
                <a16:creationId xmlns:a16="http://schemas.microsoft.com/office/drawing/2014/main" id="{62656D16-D820-176C-9E8F-E8367408244C}"/>
              </a:ext>
            </a:extLst>
          </p:cNvPr>
          <p:cNvSpPr txBox="1"/>
          <p:nvPr/>
        </p:nvSpPr>
        <p:spPr>
          <a:xfrm>
            <a:off x="8082523" y="2570087"/>
            <a:ext cx="3083441" cy="369332"/>
          </a:xfrm>
          <a:prstGeom prst="rect">
            <a:avLst/>
          </a:prstGeom>
          <a:noFill/>
        </p:spPr>
        <p:txBody>
          <a:bodyPr wrap="square" rtlCol="0">
            <a:spAutoFit/>
          </a:bodyPr>
          <a:lstStyle/>
          <a:p>
            <a:pPr algn="ctr"/>
            <a:r>
              <a:rPr lang="en-US" b="1" dirty="0">
                <a:solidFill>
                  <a:schemeClr val="bg2"/>
                </a:solidFill>
                <a:latin typeface="Cambria" panose="02040503050406030204" pitchFamily="18" charset="0"/>
              </a:rPr>
              <a:t>Improving Patient Care</a:t>
            </a:r>
          </a:p>
        </p:txBody>
      </p:sp>
    </p:spTree>
    <p:extLst>
      <p:ext uri="{BB962C8B-B14F-4D97-AF65-F5344CB8AC3E}">
        <p14:creationId xmlns:p14="http://schemas.microsoft.com/office/powerpoint/2010/main" val="29436859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a:xfrm>
            <a:off x="1400432" y="484380"/>
            <a:ext cx="9391135" cy="443290"/>
          </a:xfrm>
        </p:spPr>
        <p:txBody>
          <a:bodyPr/>
          <a:lstStyle/>
          <a:p>
            <a:r>
              <a:rPr lang="en-US" dirty="0"/>
              <a:t>HHS OIG Advisory Opinion</a:t>
            </a:r>
          </a:p>
        </p:txBody>
      </p:sp>
      <p:sp>
        <p:nvSpPr>
          <p:cNvPr id="3" name="Text Placeholder 2">
            <a:extLst>
              <a:ext uri="{FF2B5EF4-FFF2-40B4-BE49-F238E27FC236}">
                <a16:creationId xmlns:a16="http://schemas.microsoft.com/office/drawing/2014/main" id="{932EB006-9D85-7D47-A264-A30F76C46643}"/>
              </a:ext>
            </a:extLst>
          </p:cNvPr>
          <p:cNvSpPr>
            <a:spLocks noGrp="1"/>
          </p:cNvSpPr>
          <p:nvPr>
            <p:ph type="body" sz="quarter" idx="13"/>
          </p:nvPr>
        </p:nvSpPr>
        <p:spPr>
          <a:xfrm>
            <a:off x="574158" y="1562986"/>
            <a:ext cx="11057861" cy="4008474"/>
          </a:xfrm>
        </p:spPr>
        <p:txBody>
          <a:bodyPr/>
          <a:lstStyle/>
          <a:p>
            <a:pPr marL="514350" indent="-285750">
              <a:buClr>
                <a:schemeClr val="accent1"/>
              </a:buClr>
            </a:pPr>
            <a:r>
              <a:rPr lang="en-US" dirty="0"/>
              <a:t>On June 29, 2022, the Department of Health and Human Services (HHS) Office of Inspector General (OIG) released</a:t>
            </a:r>
            <a:r>
              <a:rPr lang="en-US" dirty="0">
                <a:hlinkClick r:id="rId2">
                  <a:extLst>
                    <a:ext uri="{A12FA001-AC4F-418D-AE19-62706E023703}">
                      <ahyp:hlinkClr xmlns:ahyp="http://schemas.microsoft.com/office/drawing/2018/hyperlinkcolor" val="tx"/>
                    </a:ext>
                  </a:extLst>
                </a:hlinkClick>
              </a:rPr>
              <a:t> </a:t>
            </a:r>
            <a:r>
              <a:rPr lang="en-US" dirty="0">
                <a:solidFill>
                  <a:schemeClr val="accent1"/>
                </a:solidFill>
                <a:hlinkClick r:id="rId2">
                  <a:extLst>
                    <a:ext uri="{A12FA001-AC4F-418D-AE19-62706E023703}">
                      <ahyp:hlinkClr xmlns:ahyp="http://schemas.microsoft.com/office/drawing/2018/hyperlinkcolor" val="tx"/>
                    </a:ext>
                  </a:extLst>
                </a:hlinkClick>
              </a:rPr>
              <a:t>Advisory Opinion No. 22-14.</a:t>
            </a:r>
            <a:endParaRPr lang="en-US" dirty="0">
              <a:solidFill>
                <a:schemeClr val="accent1"/>
              </a:solidFill>
            </a:endParaRPr>
          </a:p>
          <a:p>
            <a:pPr marL="1428750" lvl="2" indent="-285750">
              <a:buClr>
                <a:schemeClr val="accent1"/>
              </a:buClr>
            </a:pPr>
            <a:r>
              <a:rPr lang="en-US" dirty="0"/>
              <a:t>The Advisory Opinion highlights fraud and abuse considerations for provider-sponsored continuing education (CE) programs. </a:t>
            </a:r>
          </a:p>
          <a:p>
            <a:pPr marL="514350" indent="-285750">
              <a:buClr>
                <a:schemeClr val="accent1"/>
              </a:buClr>
            </a:pPr>
            <a:r>
              <a:rPr lang="en-US" dirty="0"/>
              <a:t>The Advisory Opinion evaluated CE programs sponsored by an </a:t>
            </a:r>
            <a:r>
              <a:rPr lang="en-US" b="1" dirty="0">
                <a:solidFill>
                  <a:schemeClr val="accent1"/>
                </a:solidFill>
              </a:rPr>
              <a:t>ophthalmology practice</a:t>
            </a:r>
            <a:r>
              <a:rPr lang="en-US" dirty="0"/>
              <a:t> that specializes in cataract and refractive surgery in coordination with local optometrists, many of whom have co-management relationships with the ophthalmology practice. </a:t>
            </a:r>
          </a:p>
          <a:p>
            <a:pPr marL="514350" indent="-285750">
              <a:buClr>
                <a:schemeClr val="accent1"/>
              </a:buClr>
            </a:pPr>
            <a:r>
              <a:rPr lang="en-US" dirty="0"/>
              <a:t>OIG acknowledged in this June 2022 AO that “</a:t>
            </a:r>
            <a:r>
              <a:rPr lang="en-US" b="1" dirty="0">
                <a:solidFill>
                  <a:schemeClr val="accent1"/>
                </a:solidFill>
              </a:rPr>
              <a:t>CE programs are a mainstay for physicians and other licensed practitioners to update their technical knowledge and skills and to learn about new or modified diagnostic and treatment options</a:t>
            </a:r>
            <a:r>
              <a:rPr lang="en-US" dirty="0"/>
              <a:t>.”</a:t>
            </a:r>
          </a:p>
          <a:p>
            <a:pPr marL="514350" indent="-285750">
              <a:buClr>
                <a:schemeClr val="accent1"/>
              </a:buClr>
            </a:pPr>
            <a:r>
              <a:rPr lang="en-US" dirty="0"/>
              <a:t>The Advisory Opinion </a:t>
            </a:r>
            <a:r>
              <a:rPr lang="en-US" b="1" dirty="0">
                <a:solidFill>
                  <a:schemeClr val="accent1"/>
                </a:solidFill>
              </a:rPr>
              <a:t>does not change </a:t>
            </a:r>
            <a:r>
              <a:rPr lang="en-US" dirty="0"/>
              <a:t>OIG’s historic position that grants by Manufacturers to independent, accredited education providers display minimal risk of fraud and abuse when such arrangements are structured to comply with:</a:t>
            </a:r>
          </a:p>
          <a:p>
            <a:pPr marL="1428750" lvl="2" indent="-285750">
              <a:buClr>
                <a:schemeClr val="accent1"/>
              </a:buClr>
            </a:pPr>
            <a:r>
              <a:rPr lang="en-US" dirty="0"/>
              <a:t>The 2003 OIG Compliance Program Guidance for Pharmaceutical Manufacturers;</a:t>
            </a:r>
          </a:p>
          <a:p>
            <a:pPr marL="1428750" lvl="2" indent="-285750">
              <a:buClr>
                <a:schemeClr val="accent1"/>
              </a:buClr>
            </a:pPr>
            <a:r>
              <a:rPr lang="en-US" dirty="0"/>
              <a:t>The 1997 guidance from the FDA; and</a:t>
            </a:r>
          </a:p>
          <a:p>
            <a:pPr marL="1428750" lvl="2" indent="-285750">
              <a:buClr>
                <a:schemeClr val="accent1"/>
              </a:buClr>
            </a:pPr>
            <a:r>
              <a:rPr lang="en-US" dirty="0"/>
              <a:t>The ACCME Standards for Independence and Integrity.</a:t>
            </a:r>
          </a:p>
        </p:txBody>
      </p:sp>
      <p:pic>
        <p:nvPicPr>
          <p:cNvPr id="6" name="Picture 2">
            <a:extLst>
              <a:ext uri="{FF2B5EF4-FFF2-40B4-BE49-F238E27FC236}">
                <a16:creationId xmlns:a16="http://schemas.microsoft.com/office/drawing/2014/main" id="{62764D55-9B2E-978D-1E00-79101FD7B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921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5922E-6188-820C-1A6A-F4BF81ADFB63}"/>
              </a:ext>
            </a:extLst>
          </p:cNvPr>
          <p:cNvSpPr>
            <a:spLocks noGrp="1"/>
          </p:cNvSpPr>
          <p:nvPr>
            <p:ph type="body" sz="quarter" idx="11"/>
          </p:nvPr>
        </p:nvSpPr>
        <p:spPr>
          <a:xfrm>
            <a:off x="2457450" y="208841"/>
            <a:ext cx="7277100" cy="443290"/>
          </a:xfrm>
        </p:spPr>
        <p:txBody>
          <a:bodyPr/>
          <a:lstStyle/>
          <a:p>
            <a:r>
              <a:rPr lang="en-US" dirty="0"/>
              <a:t>Proposed FAQs for CME Exclusion Rules for Faculty with Ownership Stakes in Startups</a:t>
            </a:r>
          </a:p>
        </p:txBody>
      </p:sp>
      <p:sp>
        <p:nvSpPr>
          <p:cNvPr id="3" name="Text Placeholder 2">
            <a:extLst>
              <a:ext uri="{FF2B5EF4-FFF2-40B4-BE49-F238E27FC236}">
                <a16:creationId xmlns:a16="http://schemas.microsoft.com/office/drawing/2014/main" id="{5DCB0D25-5197-9D5B-9B23-3F02E5EA816C}"/>
              </a:ext>
            </a:extLst>
          </p:cNvPr>
          <p:cNvSpPr>
            <a:spLocks noGrp="1"/>
          </p:cNvSpPr>
          <p:nvPr>
            <p:ph type="body" sz="quarter" idx="13"/>
          </p:nvPr>
        </p:nvSpPr>
        <p:spPr/>
        <p:txBody>
          <a:bodyPr/>
          <a:lstStyle/>
          <a:p>
            <a:pPr marL="514350" indent="-285750">
              <a:buClr>
                <a:schemeClr val="accent1"/>
              </a:buClr>
            </a:pPr>
            <a:r>
              <a:rPr lang="en-US" b="0" i="0" dirty="0">
                <a:solidFill>
                  <a:srgbClr val="36495F"/>
                </a:solidFill>
                <a:effectLst/>
                <a:latin typeface="Cambria" panose="02040503050406030204" pitchFamily="18" charset="0"/>
              </a:rPr>
              <a:t>Over the last two months, the CME Coalition convened several working group sessions to identify concerns and propose a remedy to the ACCME regarding its current guidance prohibiting shareholders of certain private companies from participating in CME as faculty. </a:t>
            </a:r>
          </a:p>
          <a:p>
            <a:pPr marL="514350" indent="-285750">
              <a:buClr>
                <a:schemeClr val="accent1"/>
              </a:buClr>
            </a:pPr>
            <a:r>
              <a:rPr lang="en-US" b="0" i="0" dirty="0">
                <a:solidFill>
                  <a:srgbClr val="36495F"/>
                </a:solidFill>
                <a:effectLst/>
                <a:latin typeface="Cambria" panose="02040503050406030204" pitchFamily="18" charset="0"/>
              </a:rPr>
              <a:t>During these calls, our working group members identified several recommended solutions to the current exclusion language and drafted preliminary, clarifying FAQ</a:t>
            </a:r>
            <a:r>
              <a:rPr lang="en-US" dirty="0">
                <a:solidFill>
                  <a:srgbClr val="36495F"/>
                </a:solidFill>
              </a:rPr>
              <a:t>s</a:t>
            </a:r>
            <a:r>
              <a:rPr lang="en-US" b="0" i="0" dirty="0">
                <a:solidFill>
                  <a:srgbClr val="36495F"/>
                </a:solidFill>
                <a:effectLst/>
                <a:latin typeface="Cambria" panose="02040503050406030204" pitchFamily="18" charset="0"/>
              </a:rPr>
              <a:t> language which was then presented to the ACCME for their consideration. </a:t>
            </a:r>
          </a:p>
          <a:p>
            <a:pPr marL="514350" indent="-285750">
              <a:buClr>
                <a:schemeClr val="accent1"/>
              </a:buClr>
            </a:pPr>
            <a:r>
              <a:rPr lang="en-US" dirty="0">
                <a:solidFill>
                  <a:srgbClr val="36495F"/>
                </a:solidFill>
              </a:rPr>
              <a:t>The ACCME said that it did not believe it workable to shift the threshold for being ineligible from investigational new drug (IND) filing to the initiation of a phase 2 trial, as we had suggested. </a:t>
            </a:r>
          </a:p>
          <a:p>
            <a:pPr marL="1428750" lvl="2" indent="-285750">
              <a:buClr>
                <a:schemeClr val="accent1"/>
              </a:buClr>
            </a:pPr>
            <a:r>
              <a:rPr lang="en-US" dirty="0">
                <a:solidFill>
                  <a:srgbClr val="36495F"/>
                </a:solidFill>
              </a:rPr>
              <a:t>The ACCME claimed that, in doing so, it would be changing rules and introducing new caveats — across the professions — for an issue that affects a small number of biomedical startup founders and beneficiaries AND for a relatively short period of time (while phase 1 is going on and phase 2 has not been started).</a:t>
            </a:r>
            <a:endParaRPr lang="en-US" b="0" i="0" dirty="0">
              <a:solidFill>
                <a:srgbClr val="36495F"/>
              </a:solidFill>
              <a:effectLst/>
              <a:latin typeface="Cambria" panose="02040503050406030204" pitchFamily="18" charset="0"/>
            </a:endParaRPr>
          </a:p>
          <a:p>
            <a:pPr marL="514350" indent="-285750">
              <a:buClr>
                <a:schemeClr val="accent1"/>
              </a:buClr>
            </a:pPr>
            <a:r>
              <a:rPr lang="en-US" b="0" i="0" dirty="0">
                <a:solidFill>
                  <a:srgbClr val="36495F"/>
                </a:solidFill>
                <a:effectLst/>
                <a:latin typeface="Cambria" panose="02040503050406030204" pitchFamily="18" charset="0"/>
              </a:rPr>
              <a:t>While the CME Coalition and the ACCME have yet to arrive at a consensus on a path forward, we are continuing to engage on this matter</a:t>
            </a:r>
            <a:r>
              <a:rPr lang="en-US" dirty="0">
                <a:solidFill>
                  <a:srgbClr val="36495F"/>
                </a:solidFill>
              </a:rPr>
              <a:t>.</a:t>
            </a:r>
            <a:endParaRPr lang="en-US" dirty="0">
              <a:solidFill>
                <a:srgbClr val="36495F"/>
              </a:solidFill>
              <a:latin typeface="Arial" panose="020B0604020202020204" pitchFamily="34" charset="0"/>
            </a:endParaRPr>
          </a:p>
          <a:p>
            <a:pPr marL="1428750" lvl="2" indent="-285750">
              <a:buClr>
                <a:schemeClr val="accent1"/>
              </a:buClr>
            </a:pPr>
            <a:r>
              <a:rPr lang="en-US" b="0" i="0" dirty="0">
                <a:solidFill>
                  <a:srgbClr val="36495F"/>
                </a:solidFill>
                <a:effectLst/>
                <a:latin typeface="Cambria" panose="02040503050406030204" pitchFamily="18" charset="0"/>
              </a:rPr>
              <a:t>Dr. Graham McMahon, President and CEO of the ACCME, has agreed to join the CME Coalition to discuss the intricacies of this issue and answer any questions that our members might have regarding our proposed FAQs.</a:t>
            </a:r>
            <a:endParaRPr lang="en-US" dirty="0"/>
          </a:p>
        </p:txBody>
      </p:sp>
      <p:pic>
        <p:nvPicPr>
          <p:cNvPr id="4" name="Picture 2">
            <a:extLst>
              <a:ext uri="{FF2B5EF4-FFF2-40B4-BE49-F238E27FC236}">
                <a16:creationId xmlns:a16="http://schemas.microsoft.com/office/drawing/2014/main" id="{5D47D7A3-0EB0-39AB-365F-6D2D4570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2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AF952375-626F-6037-02BD-1F4D83ED4EEB}"/>
              </a:ext>
            </a:extLst>
          </p:cNvPr>
          <p:cNvSpPr/>
          <p:nvPr/>
        </p:nvSpPr>
        <p:spPr>
          <a:xfrm>
            <a:off x="584791" y="1462018"/>
            <a:ext cx="11046537" cy="2275079"/>
          </a:xfrm>
          <a:prstGeom prst="roundRect">
            <a:avLst>
              <a:gd name="adj" fmla="val 3489"/>
            </a:avLst>
          </a:prstGeom>
          <a:solidFill>
            <a:srgbClr val="FFFFFF"/>
          </a:solidFill>
          <a:ln>
            <a:no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sp>
        <p:nvSpPr>
          <p:cNvPr id="19" name="Rectangle: Rounded Corners 43">
            <a:extLst>
              <a:ext uri="{FF2B5EF4-FFF2-40B4-BE49-F238E27FC236}">
                <a16:creationId xmlns:a16="http://schemas.microsoft.com/office/drawing/2014/main" id="{0B1457CF-1464-8A8D-29E5-EAEB9B59794A}"/>
              </a:ext>
            </a:extLst>
          </p:cNvPr>
          <p:cNvSpPr/>
          <p:nvPr/>
        </p:nvSpPr>
        <p:spPr>
          <a:xfrm>
            <a:off x="584791" y="4001817"/>
            <a:ext cx="11046537" cy="2246769"/>
          </a:xfrm>
          <a:prstGeom prst="roundRect">
            <a:avLst>
              <a:gd name="adj" fmla="val 3489"/>
            </a:avLst>
          </a:prstGeom>
          <a:solidFill>
            <a:srgbClr val="FFFFFF"/>
          </a:solidFill>
          <a:ln>
            <a:no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sp>
        <p:nvSpPr>
          <p:cNvPr id="2" name="TextBox 1">
            <a:extLst>
              <a:ext uri="{FF2B5EF4-FFF2-40B4-BE49-F238E27FC236}">
                <a16:creationId xmlns:a16="http://schemas.microsoft.com/office/drawing/2014/main" id="{B4FBAF8F-8578-BA38-487D-349F8C9AF96E}"/>
              </a:ext>
            </a:extLst>
          </p:cNvPr>
          <p:cNvSpPr txBox="1"/>
          <p:nvPr/>
        </p:nvSpPr>
        <p:spPr>
          <a:xfrm>
            <a:off x="2657476" y="468116"/>
            <a:ext cx="6877050" cy="461665"/>
          </a:xfrm>
          <a:prstGeom prst="rect">
            <a:avLst/>
          </a:prstGeom>
          <a:noFill/>
        </p:spPr>
        <p:txBody>
          <a:bodyPr wrap="square" anchor="t">
            <a:spAutoFit/>
          </a:bodyPr>
          <a:lstStyle/>
          <a:p>
            <a:pPr algn="ctr"/>
            <a:r>
              <a:rPr lang="en-US" sz="2400" b="1" cap="small" dirty="0">
                <a:solidFill>
                  <a:schemeClr val="accent2"/>
                </a:solidFill>
                <a:latin typeface="Cambria" panose="02040503050406030204" pitchFamily="18" charset="0"/>
                <a:ea typeface="Cambria" panose="02040503050406030204" pitchFamily="18" charset="0"/>
              </a:rPr>
              <a:t>Latest Action: The FDA on Opioids and CME</a:t>
            </a:r>
          </a:p>
        </p:txBody>
      </p:sp>
      <p:grpSp>
        <p:nvGrpSpPr>
          <p:cNvPr id="3" name="Group 2">
            <a:extLst>
              <a:ext uri="{FF2B5EF4-FFF2-40B4-BE49-F238E27FC236}">
                <a16:creationId xmlns:a16="http://schemas.microsoft.com/office/drawing/2014/main" id="{C0EED113-0F71-6B94-8FFB-CED103FB04DD}"/>
              </a:ext>
            </a:extLst>
          </p:cNvPr>
          <p:cNvGrpSpPr/>
          <p:nvPr/>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8868BAE8-E953-ABBF-00A6-9BE13FE86DC1}"/>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8DCDC1C-A98C-2BA9-0C8B-64B0C6C36C2F}"/>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26CE1155-9F59-7172-463E-045CB1AE42FA}"/>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8E2CFBAC-87F1-0CCF-E0AE-AA2474E7305D}"/>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9EF4B25A-91FE-19B9-0858-3F7A70253179}"/>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357C01C6-9759-3C74-3C31-66038538ACB9}"/>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D2D3D68D-452A-3C54-4FC9-A4D81BDFF8AE}"/>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27" name="Rectangle: Rounded Corners 43">
            <a:extLst>
              <a:ext uri="{FF2B5EF4-FFF2-40B4-BE49-F238E27FC236}">
                <a16:creationId xmlns:a16="http://schemas.microsoft.com/office/drawing/2014/main" id="{41C0CABF-3392-F7C8-DD4D-C0835B3CA8DC}"/>
              </a:ext>
            </a:extLst>
          </p:cNvPr>
          <p:cNvSpPr/>
          <p:nvPr/>
        </p:nvSpPr>
        <p:spPr>
          <a:xfrm>
            <a:off x="584789" y="4004286"/>
            <a:ext cx="11046540" cy="390335"/>
          </a:xfrm>
          <a:prstGeom prst="roundRect">
            <a:avLst>
              <a:gd name="adj" fmla="val 3489"/>
            </a:avLst>
          </a:prstGeom>
          <a:solidFill>
            <a:schemeClr val="tx1">
              <a:alpha val="80000"/>
            </a:schemeClr>
          </a:solidFill>
          <a:ln>
            <a:no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sp>
        <p:nvSpPr>
          <p:cNvPr id="40" name="TextBox 39">
            <a:extLst>
              <a:ext uri="{FF2B5EF4-FFF2-40B4-BE49-F238E27FC236}">
                <a16:creationId xmlns:a16="http://schemas.microsoft.com/office/drawing/2014/main" id="{BB34814B-89D8-8D3A-9281-CD2A775CE013}"/>
              </a:ext>
            </a:extLst>
          </p:cNvPr>
          <p:cNvSpPr txBox="1"/>
          <p:nvPr/>
        </p:nvSpPr>
        <p:spPr>
          <a:xfrm>
            <a:off x="596849" y="3986427"/>
            <a:ext cx="11022418" cy="2277547"/>
          </a:xfrm>
          <a:prstGeom prst="rect">
            <a:avLst/>
          </a:prstGeom>
          <a:noFill/>
        </p:spPr>
        <p:txBody>
          <a:bodyPr wrap="square" anchor="ctr">
            <a:spAutoFit/>
          </a:bodyPr>
          <a:lstStyle/>
          <a:p>
            <a:pPr algn="ctr" fontAlgn="base">
              <a:buClr>
                <a:srgbClr val="008DB9"/>
              </a:buClr>
            </a:pPr>
            <a:r>
              <a:rPr lang="en-US" sz="1600" b="1" dirty="0">
                <a:solidFill>
                  <a:schemeClr val="bg1"/>
                </a:solidFill>
                <a:latin typeface="Cambria" panose="02040503050406030204" pitchFamily="18" charset="0"/>
              </a:rPr>
              <a:t>FDA Files Notice and Requests Comment on Potential Modification to Opioid Analgesic REMS</a:t>
            </a:r>
          </a:p>
          <a:p>
            <a:pPr fontAlgn="base">
              <a:buClr>
                <a:srgbClr val="008DB9"/>
              </a:buClr>
            </a:pPr>
            <a:endParaRPr lang="en-US" sz="1400" dirty="0">
              <a:solidFill>
                <a:schemeClr val="accent6"/>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400" dirty="0">
                <a:solidFill>
                  <a:schemeClr val="accent6"/>
                </a:solidFill>
                <a:latin typeface="Cambria" panose="02040503050406030204" pitchFamily="18" charset="0"/>
              </a:rPr>
              <a:t>Recently, the FDA issued a </a:t>
            </a:r>
            <a:r>
              <a:rPr lang="en-US" sz="1400" dirty="0">
                <a:solidFill>
                  <a:schemeClr val="accent1"/>
                </a:solidFill>
                <a:latin typeface="Cambria" panose="02040503050406030204" pitchFamily="18" charset="0"/>
                <a:hlinkClick r:id="rId2">
                  <a:extLst>
                    <a:ext uri="{A12FA001-AC4F-418D-AE19-62706E023703}">
                      <ahyp:hlinkClr xmlns:ahyp="http://schemas.microsoft.com/office/drawing/2018/hyperlinkcolor" val="tx"/>
                    </a:ext>
                  </a:extLst>
                </a:hlinkClick>
              </a:rPr>
              <a:t>notice</a:t>
            </a:r>
            <a:r>
              <a:rPr lang="en-US" sz="1400" dirty="0">
                <a:solidFill>
                  <a:schemeClr val="accent1"/>
                </a:solidFill>
                <a:latin typeface="Cambria" panose="02040503050406030204" pitchFamily="18" charset="0"/>
              </a:rPr>
              <a:t> </a:t>
            </a:r>
            <a:r>
              <a:rPr lang="en-US" sz="1400" dirty="0">
                <a:solidFill>
                  <a:schemeClr val="accent6"/>
                </a:solidFill>
                <a:latin typeface="Cambria" panose="02040503050406030204" pitchFamily="18" charset="0"/>
              </a:rPr>
              <a:t>(</a:t>
            </a:r>
            <a:r>
              <a:rPr lang="en-US" sz="1400" dirty="0">
                <a:solidFill>
                  <a:schemeClr val="accent1"/>
                </a:solidFill>
                <a:latin typeface="Cambria" panose="02040503050406030204" pitchFamily="18" charset="0"/>
                <a:hlinkClick r:id="rId3">
                  <a:extLst>
                    <a:ext uri="{A12FA001-AC4F-418D-AE19-62706E023703}">
                      <ahyp:hlinkClr xmlns:ahyp="http://schemas.microsoft.com/office/drawing/2018/hyperlinkcolor" val="tx"/>
                    </a:ext>
                  </a:extLst>
                </a:hlinkClick>
              </a:rPr>
              <a:t>press release</a:t>
            </a:r>
            <a:r>
              <a:rPr lang="en-US" sz="1400" dirty="0">
                <a:solidFill>
                  <a:schemeClr val="accent6"/>
                </a:solidFill>
                <a:latin typeface="Cambria" panose="02040503050406030204" pitchFamily="18" charset="0"/>
              </a:rPr>
              <a:t>) detailing a potential modification to the Opioid Analgesic Risk Evaluation and Mitigation Strategy (REMS) which would require that prepaid mail-back envelopes be dispensed to patients and education on safe disposal of opioid analgesics be provided in outpatient settings. </a:t>
            </a:r>
          </a:p>
          <a:p>
            <a:pPr marL="285750" indent="-285750" fontAlgn="base">
              <a:buClr>
                <a:schemeClr val="accent1"/>
              </a:buClr>
              <a:buFont typeface="Arial" panose="020B0604020202020204" pitchFamily="34" charset="0"/>
              <a:buChar char="•"/>
            </a:pPr>
            <a:endParaRPr lang="en-US" sz="1400" dirty="0">
              <a:solidFill>
                <a:schemeClr val="accent6"/>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400" dirty="0">
                <a:solidFill>
                  <a:schemeClr val="accent6"/>
                </a:solidFill>
                <a:latin typeface="Cambria" panose="02040503050406030204" pitchFamily="18" charset="0"/>
              </a:rPr>
              <a:t>The FDA notes that such a requirement could reduce nonmedical use, accidental exposure, and overdose of unused opioid analgesics as it would limit the number of such opioids present in patients’ homes. </a:t>
            </a:r>
          </a:p>
          <a:p>
            <a:pPr marL="285750" indent="-285750" fontAlgn="base">
              <a:buClr>
                <a:schemeClr val="accent1"/>
              </a:buClr>
              <a:buFont typeface="Arial" panose="020B0604020202020204" pitchFamily="34" charset="0"/>
              <a:buChar char="•"/>
            </a:pPr>
            <a:endParaRPr lang="en-US" sz="1400" dirty="0">
              <a:solidFill>
                <a:schemeClr val="accent6"/>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400" dirty="0">
                <a:solidFill>
                  <a:schemeClr val="accent6"/>
                </a:solidFill>
                <a:latin typeface="Cambria" panose="02040503050406030204" pitchFamily="18" charset="0"/>
              </a:rPr>
              <a:t>The FDA anticipates that this requirement would lower the overall number of individuals who develop an addiction to opioids. </a:t>
            </a:r>
          </a:p>
        </p:txBody>
      </p:sp>
      <p:sp>
        <p:nvSpPr>
          <p:cNvPr id="26" name="Rectangle: Rounded Corners 43">
            <a:extLst>
              <a:ext uri="{FF2B5EF4-FFF2-40B4-BE49-F238E27FC236}">
                <a16:creationId xmlns:a16="http://schemas.microsoft.com/office/drawing/2014/main" id="{D9A46B47-E0CB-B9E1-81C6-F129893FE554}"/>
              </a:ext>
            </a:extLst>
          </p:cNvPr>
          <p:cNvSpPr/>
          <p:nvPr/>
        </p:nvSpPr>
        <p:spPr>
          <a:xfrm>
            <a:off x="584789" y="1449098"/>
            <a:ext cx="11046540" cy="390335"/>
          </a:xfrm>
          <a:prstGeom prst="roundRect">
            <a:avLst>
              <a:gd name="adj" fmla="val 3489"/>
            </a:avLst>
          </a:prstGeom>
          <a:solidFill>
            <a:schemeClr val="tx1">
              <a:alpha val="80000"/>
            </a:schemeClr>
          </a:solidFill>
          <a:ln>
            <a:no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sp>
        <p:nvSpPr>
          <p:cNvPr id="14" name="TextBox 13">
            <a:extLst>
              <a:ext uri="{FF2B5EF4-FFF2-40B4-BE49-F238E27FC236}">
                <a16:creationId xmlns:a16="http://schemas.microsoft.com/office/drawing/2014/main" id="{6EAE56B7-6170-F679-006C-0DF1AB80D00B}"/>
              </a:ext>
            </a:extLst>
          </p:cNvPr>
          <p:cNvSpPr txBox="1"/>
          <p:nvPr/>
        </p:nvSpPr>
        <p:spPr>
          <a:xfrm>
            <a:off x="584791" y="1462019"/>
            <a:ext cx="11046536" cy="2277547"/>
          </a:xfrm>
          <a:prstGeom prst="rect">
            <a:avLst/>
          </a:prstGeom>
          <a:noFill/>
        </p:spPr>
        <p:txBody>
          <a:bodyPr wrap="square" rtlCol="0">
            <a:spAutoFit/>
          </a:bodyPr>
          <a:lstStyle/>
          <a:p>
            <a:pPr algn="ctr" fontAlgn="base"/>
            <a:r>
              <a:rPr lang="en-US" sz="1600" b="1" dirty="0">
                <a:solidFill>
                  <a:schemeClr val="bg1"/>
                </a:solidFill>
                <a:latin typeface="Cambria" panose="02040503050406030204" pitchFamily="18" charset="0"/>
              </a:rPr>
              <a:t>FDA Holds Workshop to Identify Key Competencies for Opioid Prescriber Education</a:t>
            </a:r>
          </a:p>
          <a:p>
            <a:pPr fontAlgn="base"/>
            <a:r>
              <a:rPr lang="en-US" sz="1400" dirty="0">
                <a:solidFill>
                  <a:schemeClr val="accent6"/>
                </a:solidFill>
                <a:latin typeface="Cambria" panose="02040503050406030204" pitchFamily="18" charset="0"/>
              </a:rPr>
              <a:t> </a:t>
            </a:r>
          </a:p>
          <a:p>
            <a:pPr marL="285750" indent="-285750" fontAlgn="base">
              <a:buClr>
                <a:schemeClr val="accent1"/>
              </a:buClr>
              <a:buFont typeface="Arial" panose="020B0604020202020204" pitchFamily="34" charset="0"/>
              <a:buChar char="•"/>
            </a:pPr>
            <a:r>
              <a:rPr lang="en-US" sz="1400" dirty="0">
                <a:solidFill>
                  <a:schemeClr val="accent6"/>
                </a:solidFill>
                <a:latin typeface="Cambria" panose="02040503050406030204" pitchFamily="18" charset="0"/>
              </a:rPr>
              <a:t>On April 4 and 5, 2022, the FDA, in conjunction with the Duke-Margolis Center for Health Policy, convened a </a:t>
            </a:r>
            <a:r>
              <a:rPr lang="en-US" sz="1400" dirty="0">
                <a:solidFill>
                  <a:schemeClr val="accent1"/>
                </a:solidFill>
                <a:latin typeface="Cambria" panose="02040503050406030204" pitchFamily="18" charset="0"/>
                <a:hlinkClick r:id="rId4">
                  <a:extLst>
                    <a:ext uri="{A12FA001-AC4F-418D-AE19-62706E023703}">
                      <ahyp:hlinkClr xmlns:ahyp="http://schemas.microsoft.com/office/drawing/2018/hyperlinkcolor" val="tx"/>
                    </a:ext>
                  </a:extLst>
                </a:hlinkClick>
              </a:rPr>
              <a:t>session</a:t>
            </a:r>
            <a:r>
              <a:rPr lang="en-US" sz="1400" dirty="0">
                <a:solidFill>
                  <a:schemeClr val="accent1"/>
                </a:solidFill>
                <a:latin typeface="Cambria" panose="02040503050406030204" pitchFamily="18" charset="0"/>
              </a:rPr>
              <a:t> </a:t>
            </a:r>
            <a:r>
              <a:rPr lang="en-US" sz="1400" dirty="0">
                <a:solidFill>
                  <a:schemeClr val="accent6"/>
                </a:solidFill>
                <a:latin typeface="Cambria" panose="02040503050406030204" pitchFamily="18" charset="0"/>
              </a:rPr>
              <a:t>on opioid and prescriber education, specifically focusing on identifying key competencies in this regard.  </a:t>
            </a:r>
            <a:br>
              <a:rPr lang="en-US" sz="1400" dirty="0">
                <a:solidFill>
                  <a:schemeClr val="accent6"/>
                </a:solidFill>
                <a:latin typeface="Cambria" panose="02040503050406030204" pitchFamily="18" charset="0"/>
              </a:rPr>
            </a:br>
            <a:endParaRPr lang="en-US" sz="1400" dirty="0">
              <a:solidFill>
                <a:schemeClr val="accent6"/>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400" dirty="0">
                <a:solidFill>
                  <a:schemeClr val="accent6"/>
                </a:solidFill>
                <a:latin typeface="Cambria" panose="02040503050406030204" pitchFamily="18" charset="0"/>
              </a:rPr>
              <a:t>Last year, the FDA and the Duke-Margolis Center for Health Policy held a workshop entitled “Reconsidering Mandatory Opioid Prescriber Education Through a Risk Evaluation and Mitigation Strategy (REMS) in an Evolving Opioid Crisis” to seek stakeholder comment on aspects of the current opioid crisis that could be mitigated in a measurable way by requiring mandatory prescriber education as part of a REMS. </a:t>
            </a:r>
          </a:p>
          <a:p>
            <a:pPr marL="285750" indent="-285750" fontAlgn="base">
              <a:buClr>
                <a:schemeClr val="accent1"/>
              </a:buClr>
              <a:buFont typeface="Arial" panose="020B0604020202020204" pitchFamily="34" charset="0"/>
              <a:buChar char="•"/>
            </a:pPr>
            <a:endParaRPr lang="en-US" sz="1400" dirty="0">
              <a:solidFill>
                <a:schemeClr val="accent6"/>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400" dirty="0">
                <a:solidFill>
                  <a:schemeClr val="accent6"/>
                </a:solidFill>
                <a:latin typeface="Cambria" panose="02040503050406030204" pitchFamily="18" charset="0"/>
              </a:rPr>
              <a:t>The CME Coalition </a:t>
            </a:r>
            <a:r>
              <a:rPr lang="en-US" sz="1400" dirty="0">
                <a:solidFill>
                  <a:schemeClr val="accent1"/>
                </a:solidFill>
                <a:latin typeface="Cambria" panose="02040503050406030204" pitchFamily="18" charset="0"/>
                <a:hlinkClick r:id="rId5">
                  <a:extLst>
                    <a:ext uri="{A12FA001-AC4F-418D-AE19-62706E023703}">
                      <ahyp:hlinkClr xmlns:ahyp="http://schemas.microsoft.com/office/drawing/2018/hyperlinkcolor" val="tx"/>
                    </a:ext>
                  </a:extLst>
                </a:hlinkClick>
              </a:rPr>
              <a:t>submitted</a:t>
            </a:r>
            <a:r>
              <a:rPr lang="en-US" sz="1400" dirty="0">
                <a:solidFill>
                  <a:schemeClr val="accent1"/>
                </a:solidFill>
                <a:latin typeface="Cambria" panose="02040503050406030204" pitchFamily="18" charset="0"/>
              </a:rPr>
              <a:t> </a:t>
            </a:r>
            <a:r>
              <a:rPr lang="en-US" sz="1400" dirty="0">
                <a:solidFill>
                  <a:schemeClr val="accent6"/>
                </a:solidFill>
                <a:latin typeface="Cambria" panose="02040503050406030204" pitchFamily="18" charset="0"/>
              </a:rPr>
              <a:t>public comments to communicate that required Opioid REMS is not a workable solution to the opioid crisis.</a:t>
            </a:r>
          </a:p>
        </p:txBody>
      </p:sp>
      <p:pic>
        <p:nvPicPr>
          <p:cNvPr id="25" name="Picture 2">
            <a:extLst>
              <a:ext uri="{FF2B5EF4-FFF2-40B4-BE49-F238E27FC236}">
                <a16:creationId xmlns:a16="http://schemas.microsoft.com/office/drawing/2014/main" id="{3BBA879F-F233-46FF-8808-8F775B94B4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1953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a:xfrm>
            <a:off x="1400432" y="484380"/>
            <a:ext cx="9391135" cy="443290"/>
          </a:xfrm>
        </p:spPr>
        <p:txBody>
          <a:bodyPr/>
          <a:lstStyle/>
          <a:p>
            <a:r>
              <a:rPr lang="en-US" dirty="0"/>
              <a:t>The FDA: CME for Dietary Supplements</a:t>
            </a:r>
          </a:p>
        </p:txBody>
      </p:sp>
      <p:sp>
        <p:nvSpPr>
          <p:cNvPr id="3" name="Text Placeholder 2">
            <a:extLst>
              <a:ext uri="{FF2B5EF4-FFF2-40B4-BE49-F238E27FC236}">
                <a16:creationId xmlns:a16="http://schemas.microsoft.com/office/drawing/2014/main" id="{932EB006-9D85-7D47-A264-A30F76C46643}"/>
              </a:ext>
            </a:extLst>
          </p:cNvPr>
          <p:cNvSpPr>
            <a:spLocks noGrp="1"/>
          </p:cNvSpPr>
          <p:nvPr>
            <p:ph type="body" sz="quarter" idx="13"/>
          </p:nvPr>
        </p:nvSpPr>
        <p:spPr>
          <a:xfrm>
            <a:off x="574159" y="1541722"/>
            <a:ext cx="7187608" cy="4008474"/>
          </a:xfrm>
        </p:spPr>
        <p:txBody>
          <a:bodyPr/>
          <a:lstStyle/>
          <a:p>
            <a:pPr marL="514350" indent="-285750">
              <a:buClr>
                <a:srgbClr val="A11000"/>
              </a:buClr>
            </a:pPr>
            <a:r>
              <a:rPr lang="en-US" dirty="0"/>
              <a:t>In June, the FDA announced a new initiative related to dietary supplements.</a:t>
            </a:r>
          </a:p>
          <a:p>
            <a:pPr marL="514350" indent="-285750">
              <a:buClr>
                <a:srgbClr val="A11000"/>
              </a:buClr>
            </a:pPr>
            <a:r>
              <a:rPr lang="en-US" dirty="0"/>
              <a:t>The resources accompanying the announcement of the Supplement Your Knowledge initiative include information about the potential benefits and risks associated with dietary supplements — including vitamins, minerals, and herbs.</a:t>
            </a:r>
          </a:p>
          <a:p>
            <a:pPr marL="514350" indent="-285750">
              <a:buClr>
                <a:srgbClr val="A11000"/>
              </a:buClr>
            </a:pPr>
            <a:r>
              <a:rPr lang="en-US" dirty="0">
                <a:solidFill>
                  <a:srgbClr val="303030"/>
                </a:solidFill>
              </a:rPr>
              <a:t>The FDA, along with the American Medical Association (AMA), created a </a:t>
            </a:r>
            <a:r>
              <a:rPr lang="en-US" dirty="0">
                <a:solidFill>
                  <a:schemeClr val="accent1"/>
                </a:solidFill>
                <a:hlinkClick r:id="rId2">
                  <a:extLst>
                    <a:ext uri="{A12FA001-AC4F-418D-AE19-62706E023703}">
                      <ahyp:hlinkClr xmlns:ahyp="http://schemas.microsoft.com/office/drawing/2018/hyperlinkcolor" val="tx"/>
                    </a:ext>
                  </a:extLst>
                </a:hlinkClick>
              </a:rPr>
              <a:t>CME program </a:t>
            </a:r>
            <a:r>
              <a:rPr lang="en-US" dirty="0">
                <a:solidFill>
                  <a:srgbClr val="303030"/>
                </a:solidFill>
              </a:rPr>
              <a:t>to aid physicians and other health care professionals in: </a:t>
            </a:r>
          </a:p>
          <a:p>
            <a:pPr marL="1428750" lvl="2" indent="-285750">
              <a:buClr>
                <a:srgbClr val="A11000"/>
              </a:buClr>
            </a:pPr>
            <a:r>
              <a:rPr lang="en-US" dirty="0">
                <a:solidFill>
                  <a:srgbClr val="303030"/>
                </a:solidFill>
              </a:rPr>
              <a:t>Understanding how dietary supplements are regulated;</a:t>
            </a:r>
          </a:p>
          <a:p>
            <a:pPr marL="1428750" lvl="2" indent="-285750">
              <a:buClr>
                <a:srgbClr val="A11000"/>
              </a:buClr>
            </a:pPr>
            <a:r>
              <a:rPr lang="en-US" dirty="0">
                <a:solidFill>
                  <a:srgbClr val="303030"/>
                </a:solidFill>
              </a:rPr>
              <a:t>Providing information for patients regarding their use; and</a:t>
            </a:r>
          </a:p>
          <a:p>
            <a:pPr marL="1428750" lvl="2" indent="-285750">
              <a:buClr>
                <a:srgbClr val="A11000"/>
              </a:buClr>
            </a:pPr>
            <a:r>
              <a:rPr lang="en-US" dirty="0">
                <a:solidFill>
                  <a:srgbClr val="303030"/>
                </a:solidFill>
              </a:rPr>
              <a:t>Recognizing and reporting adverse events to the FDA.</a:t>
            </a:r>
          </a:p>
          <a:p>
            <a:pPr marL="514350" indent="-285750">
              <a:buClr>
                <a:srgbClr val="A11000"/>
              </a:buClr>
            </a:pPr>
            <a:r>
              <a:rPr lang="en-US" dirty="0">
                <a:solidFill>
                  <a:schemeClr val="accent1"/>
                </a:solidFill>
                <a:hlinkClick r:id="rId3">
                  <a:extLst>
                    <a:ext uri="{A12FA001-AC4F-418D-AE19-62706E023703}">
                      <ahyp:hlinkClr xmlns:ahyp="http://schemas.microsoft.com/office/drawing/2018/hyperlinkcolor" val="tx"/>
                    </a:ext>
                  </a:extLst>
                </a:hlinkClick>
              </a:rPr>
              <a:t>Reports</a:t>
            </a:r>
            <a:r>
              <a:rPr lang="en-US" dirty="0">
                <a:solidFill>
                  <a:srgbClr val="303030"/>
                </a:solidFill>
              </a:rPr>
              <a:t> have revealed that the 2021 passing of Lori McClintock, the wife of Rep. Tom McClintock (R-CA), was attributed to dehydration ultimately caused by the ingestion of a dietary supplement.</a:t>
            </a:r>
          </a:p>
          <a:p>
            <a:pPr marL="1428750" lvl="2" indent="-285750">
              <a:buClr>
                <a:srgbClr val="A11000"/>
              </a:buClr>
            </a:pPr>
            <a:r>
              <a:rPr lang="en-US" dirty="0">
                <a:solidFill>
                  <a:srgbClr val="303030"/>
                </a:solidFill>
              </a:rPr>
              <a:t>This revelation will likely drive Congressional intention on the subject, placing a heightened focus on the safety and efficacy of dietary supplements. </a:t>
            </a:r>
            <a:endParaRPr lang="en-US" dirty="0"/>
          </a:p>
        </p:txBody>
      </p:sp>
      <p:pic>
        <p:nvPicPr>
          <p:cNvPr id="6" name="Picture 2">
            <a:extLst>
              <a:ext uri="{FF2B5EF4-FFF2-40B4-BE49-F238E27FC236}">
                <a16:creationId xmlns:a16="http://schemas.microsoft.com/office/drawing/2014/main" id="{62764D55-9B2E-978D-1E00-79101FD7B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F9B4D4E-3801-694B-DDD1-C75946EE6A26}"/>
              </a:ext>
            </a:extLst>
          </p:cNvPr>
          <p:cNvGrpSpPr/>
          <p:nvPr/>
        </p:nvGrpSpPr>
        <p:grpSpPr>
          <a:xfrm>
            <a:off x="7989819" y="1648198"/>
            <a:ext cx="3332483" cy="3822796"/>
            <a:chOff x="118947" y="2560321"/>
            <a:chExt cx="3597170" cy="4059908"/>
          </a:xfrm>
        </p:grpSpPr>
        <p:pic>
          <p:nvPicPr>
            <p:cNvPr id="8" name="Picture 7" descr="A large white building with a flag on top&#10;&#10;Description automatically generated with medium confidence">
              <a:extLst>
                <a:ext uri="{FF2B5EF4-FFF2-40B4-BE49-F238E27FC236}">
                  <a16:creationId xmlns:a16="http://schemas.microsoft.com/office/drawing/2014/main" id="{C808F7D1-D905-E145-4200-963FD9078FE2}"/>
                </a:ext>
              </a:extLst>
            </p:cNvPr>
            <p:cNvPicPr>
              <a:picLocks noChangeAspect="1"/>
            </p:cNvPicPr>
            <p:nvPr/>
          </p:nvPicPr>
          <p:blipFill>
            <a:blip r:embed="rId5">
              <a:alphaModFix amt="20000"/>
              <a:extLst>
                <a:ext uri="{28A0092B-C50C-407E-A947-70E740481C1C}">
                  <a14:useLocalDpi xmlns:a14="http://schemas.microsoft.com/office/drawing/2010/main" val="0"/>
                </a:ext>
              </a:extLst>
            </a:blip>
            <a:srcRect l="27879" t="1731" r="30281" b="2253"/>
            <a:stretch>
              <a:fillRect/>
            </a:stretch>
          </p:blipFill>
          <p:spPr>
            <a:xfrm>
              <a:off x="118947" y="2560321"/>
              <a:ext cx="3597170" cy="4059908"/>
            </a:xfrm>
            <a:prstGeom prst="roundRect">
              <a:avLst>
                <a:gd name="adj" fmla="val 3110"/>
              </a:avLst>
            </a:prstGeom>
            <a:ln>
              <a:solidFill>
                <a:srgbClr val="BFBFBF"/>
              </a:solidFill>
              <a:prstDash val="solid"/>
            </a:ln>
          </p:spPr>
        </p:pic>
        <p:sp>
          <p:nvSpPr>
            <p:cNvPr id="9" name="Rectangle: Rounded Corners 33">
              <a:extLst>
                <a:ext uri="{FF2B5EF4-FFF2-40B4-BE49-F238E27FC236}">
                  <a16:creationId xmlns:a16="http://schemas.microsoft.com/office/drawing/2014/main" id="{94A8630E-04B9-2BF1-2BB3-2B588D02B525}"/>
                </a:ext>
              </a:extLst>
            </p:cNvPr>
            <p:cNvSpPr/>
            <p:nvPr/>
          </p:nvSpPr>
          <p:spPr>
            <a:xfrm>
              <a:off x="238244" y="2671323"/>
              <a:ext cx="3358578" cy="3837336"/>
            </a:xfrm>
            <a:prstGeom prst="roundRect">
              <a:avLst>
                <a:gd name="adj" fmla="val 3403"/>
              </a:avLst>
            </a:prstGeom>
            <a:solidFill>
              <a:srgbClr val="FFF8F7">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lvl="0">
                <a:spcBef>
                  <a:spcPts val="600"/>
                </a:spcBef>
                <a:buClr>
                  <a:srgbClr val="A11000"/>
                </a:buClr>
              </a:pPr>
              <a:endParaRPr lang="en-US" sz="1400" dirty="0">
                <a:solidFill>
                  <a:srgbClr val="303030"/>
                </a:solidFill>
                <a:latin typeface="Cambria" panose="02040503050406030204" pitchFamily="18" charset="0"/>
              </a:endParaRPr>
            </a:p>
            <a:p>
              <a:pPr marL="1143000" lvl="2">
                <a:spcBef>
                  <a:spcPts val="600"/>
                </a:spcBef>
                <a:buClr>
                  <a:srgbClr val="A11000"/>
                </a:buClr>
              </a:pPr>
              <a:r>
                <a:rPr lang="en-US" sz="1400" b="1" u="sng" dirty="0">
                  <a:solidFill>
                    <a:srgbClr val="303030"/>
                  </a:solidFill>
                  <a:latin typeface="Cambria" panose="02040503050406030204" pitchFamily="18" charset="0"/>
                </a:rPr>
                <a:t>Details</a:t>
              </a:r>
            </a:p>
            <a:p>
              <a:pPr marL="228600" lvl="0">
                <a:spcBef>
                  <a:spcPts val="600"/>
                </a:spcBef>
                <a:buClr>
                  <a:srgbClr val="A11000"/>
                </a:buClr>
              </a:pPr>
              <a:endParaRPr lang="en-US" sz="1400" dirty="0">
                <a:solidFill>
                  <a:srgbClr val="303030"/>
                </a:solidFill>
                <a:latin typeface="Cambria" panose="02040503050406030204" pitchFamily="18" charset="0"/>
              </a:endParaRPr>
            </a:p>
            <a:p>
              <a:pPr marL="228600" lvl="0" algn="ctr">
                <a:spcBef>
                  <a:spcPts val="600"/>
                </a:spcBef>
                <a:buClr>
                  <a:srgbClr val="A11000"/>
                </a:buClr>
              </a:pPr>
              <a:r>
                <a:rPr lang="en-US" sz="1400" dirty="0">
                  <a:solidFill>
                    <a:srgbClr val="303030"/>
                  </a:solidFill>
                  <a:latin typeface="Cambria" panose="02040503050406030204" pitchFamily="18" charset="0"/>
                </a:rPr>
                <a:t>The free CME program includes three videos and companion education materials. </a:t>
              </a:r>
            </a:p>
            <a:p>
              <a:pPr marL="228600" lvl="0" algn="ctr">
                <a:spcBef>
                  <a:spcPts val="600"/>
                </a:spcBef>
                <a:buClr>
                  <a:srgbClr val="A11000"/>
                </a:buClr>
              </a:pPr>
              <a:endParaRPr lang="en-US" sz="1400" dirty="0">
                <a:solidFill>
                  <a:srgbClr val="303030"/>
                </a:solidFill>
                <a:latin typeface="Cambria" panose="02040503050406030204" pitchFamily="18" charset="0"/>
              </a:endParaRPr>
            </a:p>
            <a:p>
              <a:pPr marL="228600" lvl="0" algn="ctr">
                <a:spcBef>
                  <a:spcPts val="600"/>
                </a:spcBef>
                <a:buClr>
                  <a:srgbClr val="A11000"/>
                </a:buClr>
              </a:pPr>
              <a:r>
                <a:rPr lang="en-US" sz="1400" dirty="0">
                  <a:solidFill>
                    <a:srgbClr val="303030"/>
                  </a:solidFill>
                  <a:latin typeface="Cambria" panose="02040503050406030204" pitchFamily="18" charset="0"/>
                </a:rPr>
                <a:t>Physicians who complete the CME course can earn 0.50 AMA PRA Category 1 Credit on the AMA Ed Hub.</a:t>
              </a:r>
            </a:p>
          </p:txBody>
        </p:sp>
      </p:grpSp>
    </p:spTree>
    <p:extLst>
      <p:ext uri="{BB962C8B-B14F-4D97-AF65-F5344CB8AC3E}">
        <p14:creationId xmlns:p14="http://schemas.microsoft.com/office/powerpoint/2010/main" val="37714234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442D5-CEDB-59B7-701E-6C760E922D52}"/>
              </a:ext>
            </a:extLst>
          </p:cNvPr>
          <p:cNvSpPr txBox="1"/>
          <p:nvPr/>
        </p:nvSpPr>
        <p:spPr>
          <a:xfrm>
            <a:off x="2657476" y="468116"/>
            <a:ext cx="6877050" cy="461665"/>
          </a:xfrm>
          <a:prstGeom prst="rect">
            <a:avLst/>
          </a:prstGeom>
          <a:noFill/>
        </p:spPr>
        <p:txBody>
          <a:bodyPr wrap="square" anchor="t">
            <a:spAutoFit/>
          </a:bodyPr>
          <a:lstStyle/>
          <a:p>
            <a:pPr algn="ctr"/>
            <a:r>
              <a:rPr lang="en-US" sz="2400" b="1" cap="small" dirty="0">
                <a:solidFill>
                  <a:schemeClr val="accent2"/>
                </a:solidFill>
                <a:latin typeface="Cambria" panose="02040503050406030204" pitchFamily="18" charset="0"/>
                <a:ea typeface="Cambria" panose="02040503050406030204" pitchFamily="18" charset="0"/>
              </a:rPr>
              <a:t>Actions Underway by States</a:t>
            </a:r>
          </a:p>
        </p:txBody>
      </p:sp>
      <p:grpSp>
        <p:nvGrpSpPr>
          <p:cNvPr id="3" name="Group 2">
            <a:extLst>
              <a:ext uri="{FF2B5EF4-FFF2-40B4-BE49-F238E27FC236}">
                <a16:creationId xmlns:a16="http://schemas.microsoft.com/office/drawing/2014/main" id="{97F0A6E9-FAFA-6C4D-ED90-985E9B54A78A}"/>
              </a:ext>
            </a:extLst>
          </p:cNvPr>
          <p:cNvGrpSpPr/>
          <p:nvPr/>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C3080500-CEAD-E1EA-38F2-D443D2C9C9BE}"/>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B03C9196-F10C-FD41-4303-4E75DF809079}"/>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026854A8-A2F5-8564-2751-964D8D6C0641}"/>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AE82BD30-4929-28C0-7385-DC8EFDDE464D}"/>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5B15173C-4085-6D4B-E6B8-F4315FF6D237}"/>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1A7A3F0D-F702-E68A-6430-0FBEAB1B98EC}"/>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722646E3-F2EE-A721-933C-F22B9EAB0C96}"/>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1" name="Freeform: Shape 10">
            <a:extLst>
              <a:ext uri="{FF2B5EF4-FFF2-40B4-BE49-F238E27FC236}">
                <a16:creationId xmlns:a16="http://schemas.microsoft.com/office/drawing/2014/main" id="{AB5DFBA6-7FE1-4FD0-0D16-7EDC3560B89F}"/>
              </a:ext>
            </a:extLst>
          </p:cNvPr>
          <p:cNvSpPr/>
          <p:nvPr/>
        </p:nvSpPr>
        <p:spPr>
          <a:xfrm>
            <a:off x="947350" y="1617712"/>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12" name="Freeform: Shape 11">
            <a:extLst>
              <a:ext uri="{FF2B5EF4-FFF2-40B4-BE49-F238E27FC236}">
                <a16:creationId xmlns:a16="http://schemas.microsoft.com/office/drawing/2014/main" id="{FEB441E8-418D-D05F-8204-3A67B94D9EBF}"/>
              </a:ext>
            </a:extLst>
          </p:cNvPr>
          <p:cNvSpPr/>
          <p:nvPr/>
        </p:nvSpPr>
        <p:spPr>
          <a:xfrm flipV="1">
            <a:off x="947350" y="1609461"/>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FA4F85CB-DC2C-B071-58A0-C84A7EF0C6C8}"/>
              </a:ext>
            </a:extLst>
          </p:cNvPr>
          <p:cNvSpPr/>
          <p:nvPr/>
        </p:nvSpPr>
        <p:spPr>
          <a:xfrm>
            <a:off x="947350" y="3011990"/>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7A9211F6-E4C6-3A50-DEFD-47954ED2E844}"/>
              </a:ext>
            </a:extLst>
          </p:cNvPr>
          <p:cNvSpPr txBox="1"/>
          <p:nvPr/>
        </p:nvSpPr>
        <p:spPr>
          <a:xfrm>
            <a:off x="1074050" y="3051948"/>
            <a:ext cx="2816524" cy="2893100"/>
          </a:xfrm>
          <a:prstGeom prst="rect">
            <a:avLst/>
          </a:prstGeom>
          <a:noFill/>
        </p:spPr>
        <p:txBody>
          <a:bodyPr wrap="square" anchor="t">
            <a:spAutoFit/>
          </a:bodyPr>
          <a:lstStyle/>
          <a:p>
            <a:pPr marL="285750" indent="-285750" fontAlgn="base">
              <a:buClr>
                <a:schemeClr val="accent1"/>
              </a:buClr>
              <a:buFont typeface="Arial" panose="020B0604020202020204" pitchFamily="34" charset="0"/>
              <a:buChar char="•"/>
            </a:pPr>
            <a:r>
              <a:rPr lang="en-US" sz="1400" dirty="0">
                <a:solidFill>
                  <a:schemeClr val="accent2"/>
                </a:solidFill>
                <a:latin typeface="Cambria" panose="02040503050406030204" pitchFamily="18" charset="0"/>
              </a:rPr>
              <a:t>Beginning January 1, 2023, all health professionals in Illinois will be required to complete a one-hour CME course on implicit bias awareness training. </a:t>
            </a:r>
          </a:p>
          <a:p>
            <a:pPr marL="285750" indent="-285750" fontAlgn="base">
              <a:buClr>
                <a:schemeClr val="accent1"/>
              </a:buClr>
              <a:buFont typeface="Arial" panose="020B0604020202020204" pitchFamily="34" charset="0"/>
              <a:buChar char="•"/>
            </a:pPr>
            <a:endParaRPr lang="en-US" sz="1400" dirty="0">
              <a:solidFill>
                <a:schemeClr val="accent2"/>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400" dirty="0">
                <a:solidFill>
                  <a:schemeClr val="accent2"/>
                </a:solidFill>
                <a:latin typeface="Cambria" panose="02040503050406030204" pitchFamily="18" charset="0"/>
              </a:rPr>
              <a:t>Health professionals who possess more than one relevant health license in the state of Illinois will be required to complete this training just once.</a:t>
            </a:r>
            <a:endParaRPr lang="en-US" sz="1400" dirty="0">
              <a:effectLst/>
              <a:latin typeface="Cambria" panose="02040503050406030204" pitchFamily="18" charset="0"/>
            </a:endParaRPr>
          </a:p>
        </p:txBody>
      </p:sp>
      <p:sp>
        <p:nvSpPr>
          <p:cNvPr id="16" name="TextBox 15">
            <a:extLst>
              <a:ext uri="{FF2B5EF4-FFF2-40B4-BE49-F238E27FC236}">
                <a16:creationId xmlns:a16="http://schemas.microsoft.com/office/drawing/2014/main" id="{92B0CFCB-49D0-96F2-0191-1610C11C4EB4}"/>
              </a:ext>
            </a:extLst>
          </p:cNvPr>
          <p:cNvSpPr txBox="1"/>
          <p:nvPr/>
        </p:nvSpPr>
        <p:spPr>
          <a:xfrm>
            <a:off x="1142506" y="2242796"/>
            <a:ext cx="2816524" cy="338554"/>
          </a:xfrm>
          <a:prstGeom prst="rect">
            <a:avLst/>
          </a:prstGeom>
          <a:noFill/>
        </p:spPr>
        <p:txBody>
          <a:bodyPr wrap="square" anchor="ctr">
            <a:spAutoFit/>
          </a:bodyPr>
          <a:lstStyle/>
          <a:p>
            <a:pPr>
              <a:spcBef>
                <a:spcPts val="600"/>
              </a:spcBef>
              <a:buClr>
                <a:schemeClr val="accent1"/>
              </a:buClr>
            </a:pPr>
            <a:r>
              <a:rPr lang="en-US" sz="1600" b="1" cap="small" dirty="0">
                <a:solidFill>
                  <a:schemeClr val="bg1"/>
                </a:solidFill>
                <a:latin typeface="Cambria" panose="02040503050406030204" pitchFamily="18" charset="0"/>
                <a:ea typeface="Cambria" panose="02040503050406030204" pitchFamily="18" charset="0"/>
                <a:cs typeface="Poppins" panose="00000500000000000000" pitchFamily="2" charset="0"/>
              </a:rPr>
              <a:t>Illinois</a:t>
            </a:r>
          </a:p>
        </p:txBody>
      </p:sp>
      <p:sp>
        <p:nvSpPr>
          <p:cNvPr id="19" name="Freeform: Shape 18">
            <a:extLst>
              <a:ext uri="{FF2B5EF4-FFF2-40B4-BE49-F238E27FC236}">
                <a16:creationId xmlns:a16="http://schemas.microsoft.com/office/drawing/2014/main" id="{64405BD8-3173-AD8F-98A8-EB867EA0C163}"/>
              </a:ext>
            </a:extLst>
          </p:cNvPr>
          <p:cNvSpPr/>
          <p:nvPr/>
        </p:nvSpPr>
        <p:spPr>
          <a:xfrm>
            <a:off x="4484671" y="1617712"/>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20" name="Freeform: Shape 19">
            <a:extLst>
              <a:ext uri="{FF2B5EF4-FFF2-40B4-BE49-F238E27FC236}">
                <a16:creationId xmlns:a16="http://schemas.microsoft.com/office/drawing/2014/main" id="{9F15464A-6643-B4E7-6CE1-B02A37BAF273}"/>
              </a:ext>
            </a:extLst>
          </p:cNvPr>
          <p:cNvSpPr/>
          <p:nvPr/>
        </p:nvSpPr>
        <p:spPr>
          <a:xfrm flipV="1">
            <a:off x="4484671" y="1609461"/>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82629292-FB3B-9732-A463-AAB5363CBEE0}"/>
              </a:ext>
            </a:extLst>
          </p:cNvPr>
          <p:cNvSpPr/>
          <p:nvPr/>
        </p:nvSpPr>
        <p:spPr>
          <a:xfrm>
            <a:off x="4484671" y="3011990"/>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72516267-8318-64DC-8085-5033388DA9A5}"/>
              </a:ext>
            </a:extLst>
          </p:cNvPr>
          <p:cNvSpPr txBox="1"/>
          <p:nvPr/>
        </p:nvSpPr>
        <p:spPr>
          <a:xfrm>
            <a:off x="4642278" y="3027930"/>
            <a:ext cx="2816524" cy="2246769"/>
          </a:xfrm>
          <a:prstGeom prst="rect">
            <a:avLst/>
          </a:prstGeom>
          <a:noFill/>
        </p:spPr>
        <p:txBody>
          <a:bodyPr wrap="square" anchor="t">
            <a:spAutoFit/>
          </a:bodyPr>
          <a:lstStyle/>
          <a:p>
            <a:pPr marL="285750" indent="-285750" fontAlgn="base">
              <a:buClr>
                <a:schemeClr val="accent1"/>
              </a:buClr>
              <a:buFont typeface="Arial" panose="020B0604020202020204" pitchFamily="34" charset="0"/>
              <a:buChar char="•"/>
            </a:pPr>
            <a:r>
              <a:rPr lang="en-US" sz="1400" dirty="0">
                <a:solidFill>
                  <a:schemeClr val="accent2"/>
                </a:solidFill>
                <a:latin typeface="Cambria" panose="02040503050406030204" pitchFamily="18" charset="0"/>
              </a:rPr>
              <a:t>Beginning June 1, 2022, the Massachusetts Board of Registration in Medicine is requiring that both applicants for initial physician licensure as well as licensees renewing physician licensure complete a CME requirement of 2.00 credits on the topic of </a:t>
            </a:r>
            <a:r>
              <a:rPr lang="en-US" sz="1400" dirty="0">
                <a:solidFill>
                  <a:schemeClr val="accent1"/>
                </a:solidFill>
                <a:latin typeface="Cambria" panose="02040503050406030204" pitchFamily="18" charset="0"/>
                <a:hlinkClick r:id="rId2">
                  <a:extLst>
                    <a:ext uri="{A12FA001-AC4F-418D-AE19-62706E023703}">
                      <ahyp:hlinkClr xmlns:ahyp="http://schemas.microsoft.com/office/drawing/2018/hyperlinkcolor" val="tx"/>
                    </a:ext>
                  </a:extLst>
                </a:hlinkClick>
              </a:rPr>
              <a:t>implicit bias in health care</a:t>
            </a:r>
            <a:r>
              <a:rPr lang="en-US" sz="1400" dirty="0">
                <a:solidFill>
                  <a:schemeClr val="accent2"/>
                </a:solidFill>
                <a:latin typeface="Cambria" panose="02040503050406030204" pitchFamily="18" charset="0"/>
              </a:rPr>
              <a:t>.</a:t>
            </a:r>
          </a:p>
        </p:txBody>
      </p:sp>
      <p:sp>
        <p:nvSpPr>
          <p:cNvPr id="23" name="TextBox 22">
            <a:extLst>
              <a:ext uri="{FF2B5EF4-FFF2-40B4-BE49-F238E27FC236}">
                <a16:creationId xmlns:a16="http://schemas.microsoft.com/office/drawing/2014/main" id="{07B8C6BD-B533-821B-BB6D-8AD5F64FC957}"/>
              </a:ext>
            </a:extLst>
          </p:cNvPr>
          <p:cNvSpPr txBox="1"/>
          <p:nvPr/>
        </p:nvSpPr>
        <p:spPr>
          <a:xfrm>
            <a:off x="4679827" y="2242796"/>
            <a:ext cx="2816524" cy="338554"/>
          </a:xfrm>
          <a:prstGeom prst="rect">
            <a:avLst/>
          </a:prstGeom>
          <a:noFill/>
        </p:spPr>
        <p:txBody>
          <a:bodyPr wrap="square" anchor="ctr">
            <a:spAutoFit/>
          </a:bodyPr>
          <a:lstStyle/>
          <a:p>
            <a:pPr>
              <a:spcBef>
                <a:spcPts val="600"/>
              </a:spcBef>
              <a:buClr>
                <a:schemeClr val="accent1"/>
              </a:buClr>
            </a:pPr>
            <a:r>
              <a:rPr lang="en-US" sz="1600" b="1" cap="small" dirty="0">
                <a:solidFill>
                  <a:schemeClr val="bg1"/>
                </a:solidFill>
                <a:latin typeface="Cambria" panose="02040503050406030204" pitchFamily="18" charset="0"/>
                <a:ea typeface="Cambria" panose="02040503050406030204" pitchFamily="18" charset="0"/>
                <a:cs typeface="Poppins" panose="00000500000000000000" pitchFamily="2" charset="0"/>
              </a:rPr>
              <a:t>Massachusetts</a:t>
            </a:r>
          </a:p>
        </p:txBody>
      </p:sp>
      <p:sp>
        <p:nvSpPr>
          <p:cNvPr id="25" name="Freeform: Shape 24">
            <a:extLst>
              <a:ext uri="{FF2B5EF4-FFF2-40B4-BE49-F238E27FC236}">
                <a16:creationId xmlns:a16="http://schemas.microsoft.com/office/drawing/2014/main" id="{D6FEE63B-C358-9B0D-0BB8-D70563A5BA30}"/>
              </a:ext>
            </a:extLst>
          </p:cNvPr>
          <p:cNvSpPr/>
          <p:nvPr/>
        </p:nvSpPr>
        <p:spPr>
          <a:xfrm>
            <a:off x="8021992" y="1617712"/>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26" name="Freeform: Shape 25">
            <a:extLst>
              <a:ext uri="{FF2B5EF4-FFF2-40B4-BE49-F238E27FC236}">
                <a16:creationId xmlns:a16="http://schemas.microsoft.com/office/drawing/2014/main" id="{E8B926A6-8FD1-16D2-5B8D-B69C4AC3B8EB}"/>
              </a:ext>
            </a:extLst>
          </p:cNvPr>
          <p:cNvSpPr/>
          <p:nvPr/>
        </p:nvSpPr>
        <p:spPr>
          <a:xfrm flipV="1">
            <a:off x="8021992" y="1609461"/>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27" name="Rectangle 26">
            <a:extLst>
              <a:ext uri="{FF2B5EF4-FFF2-40B4-BE49-F238E27FC236}">
                <a16:creationId xmlns:a16="http://schemas.microsoft.com/office/drawing/2014/main" id="{88B16FB1-D5F7-4713-C5BF-452273331CF4}"/>
              </a:ext>
            </a:extLst>
          </p:cNvPr>
          <p:cNvSpPr/>
          <p:nvPr/>
        </p:nvSpPr>
        <p:spPr>
          <a:xfrm>
            <a:off x="8021992" y="3027930"/>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Clr>
                <a:schemeClr val="accent1"/>
              </a:buClr>
              <a:buFont typeface="Arial" panose="020B0604020202020204" pitchFamily="34" charset="0"/>
              <a:buChar char="•"/>
            </a:pPr>
            <a:endParaRPr lang="en-US" sz="1400" dirty="0">
              <a:solidFill>
                <a:schemeClr val="accent2"/>
              </a:solidFill>
              <a:latin typeface="Cambria" panose="02040503050406030204" pitchFamily="18" charset="0"/>
            </a:endParaRPr>
          </a:p>
        </p:txBody>
      </p:sp>
      <p:sp>
        <p:nvSpPr>
          <p:cNvPr id="29" name="TextBox 28">
            <a:extLst>
              <a:ext uri="{FF2B5EF4-FFF2-40B4-BE49-F238E27FC236}">
                <a16:creationId xmlns:a16="http://schemas.microsoft.com/office/drawing/2014/main" id="{2552AE06-E5A4-C82F-BBDD-06554C1355D0}"/>
              </a:ext>
            </a:extLst>
          </p:cNvPr>
          <p:cNvSpPr txBox="1"/>
          <p:nvPr/>
        </p:nvSpPr>
        <p:spPr>
          <a:xfrm>
            <a:off x="8217148" y="2242796"/>
            <a:ext cx="2816524" cy="338554"/>
          </a:xfrm>
          <a:prstGeom prst="rect">
            <a:avLst/>
          </a:prstGeom>
          <a:noFill/>
        </p:spPr>
        <p:txBody>
          <a:bodyPr wrap="square" anchor="ctr">
            <a:spAutoFit/>
          </a:bodyPr>
          <a:lstStyle/>
          <a:p>
            <a:pPr>
              <a:spcBef>
                <a:spcPts val="600"/>
              </a:spcBef>
              <a:buClr>
                <a:schemeClr val="accent1"/>
              </a:buClr>
            </a:pPr>
            <a:r>
              <a:rPr lang="en-US" sz="1600" b="1" cap="small" dirty="0">
                <a:solidFill>
                  <a:schemeClr val="bg1"/>
                </a:solidFill>
                <a:latin typeface="Cambria" panose="02040503050406030204" pitchFamily="18" charset="0"/>
                <a:ea typeface="Cambria" panose="02040503050406030204" pitchFamily="18" charset="0"/>
                <a:cs typeface="Poppins" panose="00000500000000000000" pitchFamily="2" charset="0"/>
              </a:rPr>
              <a:t>Other States</a:t>
            </a:r>
          </a:p>
        </p:txBody>
      </p:sp>
      <p:pic>
        <p:nvPicPr>
          <p:cNvPr id="14" name="Picture 2">
            <a:extLst>
              <a:ext uri="{FF2B5EF4-FFF2-40B4-BE49-F238E27FC236}">
                <a16:creationId xmlns:a16="http://schemas.microsoft.com/office/drawing/2014/main" id="{30C2E6BC-654E-EF04-1B60-0D7AD0083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950ABD5-695A-73AA-896A-D27235D31E4F}"/>
              </a:ext>
            </a:extLst>
          </p:cNvPr>
          <p:cNvSpPr txBox="1"/>
          <p:nvPr/>
        </p:nvSpPr>
        <p:spPr>
          <a:xfrm>
            <a:off x="8217148" y="3027930"/>
            <a:ext cx="2816524" cy="2893100"/>
          </a:xfrm>
          <a:prstGeom prst="rect">
            <a:avLst/>
          </a:prstGeom>
          <a:noFill/>
        </p:spPr>
        <p:txBody>
          <a:bodyPr wrap="square" rtlCol="0">
            <a:spAutoFit/>
          </a:bodyPr>
          <a:lstStyle/>
          <a:p>
            <a:pPr marL="285750" indent="-285750" fontAlgn="base">
              <a:buClr>
                <a:schemeClr val="accent1"/>
              </a:buClr>
              <a:buFont typeface="Arial" panose="020B0604020202020204" pitchFamily="34" charset="0"/>
              <a:buChar char="•"/>
            </a:pPr>
            <a:r>
              <a:rPr lang="en-US" sz="1300" dirty="0">
                <a:solidFill>
                  <a:schemeClr val="accent2"/>
                </a:solidFill>
                <a:latin typeface="Cambria" panose="02040503050406030204" pitchFamily="18" charset="0"/>
              </a:rPr>
              <a:t>Washington passed a bill that added health equity training to the CME requirements for health care providers.  </a:t>
            </a:r>
          </a:p>
          <a:p>
            <a:pPr fontAlgn="base">
              <a:buClr>
                <a:schemeClr val="accent1"/>
              </a:buClr>
            </a:pPr>
            <a:endParaRPr lang="en-US" sz="1300" dirty="0">
              <a:solidFill>
                <a:schemeClr val="accent2"/>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300" dirty="0">
                <a:solidFill>
                  <a:schemeClr val="accent2"/>
                </a:solidFill>
                <a:latin typeface="Cambria" panose="02040503050406030204" pitchFamily="18" charset="0"/>
              </a:rPr>
              <a:t>The California Senate passed legislation to require CME for physicians covering TGI care.</a:t>
            </a:r>
          </a:p>
          <a:p>
            <a:pPr marL="285750" indent="-285750" fontAlgn="base">
              <a:buClr>
                <a:schemeClr val="accent1"/>
              </a:buClr>
              <a:buFont typeface="Arial" panose="020B0604020202020204" pitchFamily="34" charset="0"/>
              <a:buChar char="•"/>
            </a:pPr>
            <a:endParaRPr lang="en-US" sz="1300" dirty="0">
              <a:solidFill>
                <a:schemeClr val="accent2"/>
              </a:solidFill>
              <a:latin typeface="Cambria" panose="02040503050406030204" pitchFamily="18" charset="0"/>
            </a:endParaRPr>
          </a:p>
          <a:p>
            <a:pPr marL="285750" indent="-285750" fontAlgn="base">
              <a:buClr>
                <a:schemeClr val="accent1"/>
              </a:buClr>
              <a:buFont typeface="Arial" panose="020B0604020202020204" pitchFamily="34" charset="0"/>
              <a:buChar char="•"/>
            </a:pPr>
            <a:r>
              <a:rPr lang="en-US" sz="1300" dirty="0">
                <a:solidFill>
                  <a:schemeClr val="accent2"/>
                </a:solidFill>
                <a:latin typeface="Cambria" panose="02040503050406030204" pitchFamily="18" charset="0"/>
              </a:rPr>
              <a:t>Oregon and New York have also considered the addition of CME requirements for certain provider types as well as an uptick in required CME hours.</a:t>
            </a:r>
          </a:p>
        </p:txBody>
      </p:sp>
    </p:spTree>
    <p:extLst>
      <p:ext uri="{BB962C8B-B14F-4D97-AF65-F5344CB8AC3E}">
        <p14:creationId xmlns:p14="http://schemas.microsoft.com/office/powerpoint/2010/main" val="368758391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a:xfrm>
            <a:off x="1400432" y="484380"/>
            <a:ext cx="9391135" cy="443290"/>
          </a:xfrm>
        </p:spPr>
        <p:txBody>
          <a:bodyPr/>
          <a:lstStyle/>
          <a:p>
            <a:r>
              <a:rPr lang="en-US" dirty="0"/>
              <a:t>CME Policymaking on Capitol Hill</a:t>
            </a:r>
          </a:p>
        </p:txBody>
      </p:sp>
      <p:pic>
        <p:nvPicPr>
          <p:cNvPr id="6" name="Picture 2">
            <a:extLst>
              <a:ext uri="{FF2B5EF4-FFF2-40B4-BE49-F238E27FC236}">
                <a16:creationId xmlns:a16="http://schemas.microsoft.com/office/drawing/2014/main" id="{62764D55-9B2E-978D-1E00-79101FD7B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8569C337-0FAA-DD2C-D316-1F6847C77A74}"/>
              </a:ext>
            </a:extLst>
          </p:cNvPr>
          <p:cNvGraphicFramePr>
            <a:graphicFrameLocks noGrp="1"/>
          </p:cNvGraphicFramePr>
          <p:nvPr>
            <p:extLst>
              <p:ext uri="{D42A27DB-BD31-4B8C-83A1-F6EECF244321}">
                <p14:modId xmlns:p14="http://schemas.microsoft.com/office/powerpoint/2010/main" val="2922927003"/>
              </p:ext>
            </p:extLst>
          </p:nvPr>
        </p:nvGraphicFramePr>
        <p:xfrm>
          <a:off x="574158" y="1562986"/>
          <a:ext cx="11047227" cy="4998178"/>
        </p:xfrm>
        <a:graphic>
          <a:graphicData uri="http://schemas.openxmlformats.org/drawingml/2006/table">
            <a:tbl>
              <a:tblPr>
                <a:tableStyleId>{18603FDC-E32A-4AB5-989C-0864C3EAD2B8}</a:tableStyleId>
              </a:tblPr>
              <a:tblGrid>
                <a:gridCol w="1605946">
                  <a:extLst>
                    <a:ext uri="{9D8B030D-6E8A-4147-A177-3AD203B41FA5}">
                      <a16:colId xmlns:a16="http://schemas.microsoft.com/office/drawing/2014/main" val="2242707769"/>
                    </a:ext>
                  </a:extLst>
                </a:gridCol>
                <a:gridCol w="1605946">
                  <a:extLst>
                    <a:ext uri="{9D8B030D-6E8A-4147-A177-3AD203B41FA5}">
                      <a16:colId xmlns:a16="http://schemas.microsoft.com/office/drawing/2014/main" val="92811171"/>
                    </a:ext>
                  </a:extLst>
                </a:gridCol>
                <a:gridCol w="2093411">
                  <a:extLst>
                    <a:ext uri="{9D8B030D-6E8A-4147-A177-3AD203B41FA5}">
                      <a16:colId xmlns:a16="http://schemas.microsoft.com/office/drawing/2014/main" val="320025136"/>
                    </a:ext>
                  </a:extLst>
                </a:gridCol>
                <a:gridCol w="1172309">
                  <a:extLst>
                    <a:ext uri="{9D8B030D-6E8A-4147-A177-3AD203B41FA5}">
                      <a16:colId xmlns:a16="http://schemas.microsoft.com/office/drawing/2014/main" val="629054724"/>
                    </a:ext>
                  </a:extLst>
                </a:gridCol>
                <a:gridCol w="4569615">
                  <a:extLst>
                    <a:ext uri="{9D8B030D-6E8A-4147-A177-3AD203B41FA5}">
                      <a16:colId xmlns:a16="http://schemas.microsoft.com/office/drawing/2014/main" val="3133959"/>
                    </a:ext>
                  </a:extLst>
                </a:gridCol>
              </a:tblGrid>
              <a:tr h="885672">
                <a:tc>
                  <a:txBody>
                    <a:bodyPr/>
                    <a:lstStyle/>
                    <a:p>
                      <a:pPr algn="ctr" fontAlgn="ctr"/>
                      <a:r>
                        <a:rPr lang="en-US" sz="1400" b="1" u="none" strike="noStrike" dirty="0">
                          <a:solidFill>
                            <a:schemeClr val="bg1"/>
                          </a:solidFill>
                          <a:effectLst/>
                          <a:latin typeface="Cambria" panose="02040503050406030204" pitchFamily="18" charset="0"/>
                        </a:rPr>
                        <a:t>Bill Name </a:t>
                      </a:r>
                      <a:endParaRPr lang="en-US" sz="1400" b="1" i="0" u="none" strike="noStrike" dirty="0">
                        <a:solidFill>
                          <a:schemeClr val="bg1"/>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US" sz="1400" b="1" u="none" strike="noStrike" dirty="0">
                          <a:solidFill>
                            <a:schemeClr val="bg1"/>
                          </a:solidFill>
                          <a:effectLst/>
                          <a:latin typeface="Cambria" panose="02040503050406030204" pitchFamily="18" charset="0"/>
                        </a:rPr>
                        <a:t>Topic</a:t>
                      </a:r>
                      <a:endParaRPr lang="en-US" sz="1400" b="1" i="0" u="none" strike="noStrike" dirty="0">
                        <a:solidFill>
                          <a:schemeClr val="bg1"/>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US" sz="1400" b="1" u="none" strike="noStrike" dirty="0">
                          <a:solidFill>
                            <a:schemeClr val="bg1"/>
                          </a:solidFill>
                          <a:effectLst/>
                          <a:latin typeface="Cambria" panose="02040503050406030204" pitchFamily="18" charset="0"/>
                        </a:rPr>
                        <a:t>Original Sponsor</a:t>
                      </a:r>
                      <a:endParaRPr lang="en-US" sz="1400" b="1" i="0" u="none" strike="noStrike" dirty="0">
                        <a:solidFill>
                          <a:schemeClr val="bg1"/>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US" sz="1400" b="1" u="none" strike="noStrike" dirty="0">
                          <a:solidFill>
                            <a:schemeClr val="bg1"/>
                          </a:solidFill>
                          <a:effectLst/>
                          <a:latin typeface="Cambria" panose="02040503050406030204" pitchFamily="18" charset="0"/>
                        </a:rPr>
                        <a:t>Date Introduced</a:t>
                      </a:r>
                      <a:endParaRPr lang="en-US" sz="1400" b="1" i="0" u="none" strike="noStrike" dirty="0">
                        <a:solidFill>
                          <a:schemeClr val="bg1"/>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US" sz="1400" b="1" u="none" strike="noStrike" dirty="0">
                          <a:solidFill>
                            <a:schemeClr val="bg1"/>
                          </a:solidFill>
                          <a:effectLst/>
                          <a:latin typeface="Cambria" panose="02040503050406030204" pitchFamily="18" charset="0"/>
                        </a:rPr>
                        <a:t>Key Provisions</a:t>
                      </a:r>
                      <a:endParaRPr lang="en-US" sz="1400" b="1" i="0" u="none" strike="noStrike" dirty="0">
                        <a:solidFill>
                          <a:schemeClr val="bg1"/>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81180425"/>
                  </a:ext>
                </a:extLst>
              </a:tr>
              <a:tr h="880330">
                <a:tc>
                  <a:txBody>
                    <a:bodyPr/>
                    <a:lstStyle/>
                    <a:p>
                      <a:pPr algn="ctr" fontAlgn="ctr"/>
                      <a:r>
                        <a:rPr lang="en-US" sz="1000" b="0" u="none" strike="noStrike" dirty="0">
                          <a:solidFill>
                            <a:srgbClr val="000000"/>
                          </a:solidFill>
                          <a:effectLst/>
                          <a:latin typeface="Cambria" panose="02040503050406030204" pitchFamily="18" charset="0"/>
                        </a:rPr>
                        <a:t>Improving Access to Health Care in Rural and Underserved Areas Act (H.R. 7383)</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u="none" strike="noStrike">
                          <a:solidFill>
                            <a:srgbClr val="000000"/>
                          </a:solidFill>
                          <a:effectLst/>
                          <a:latin typeface="Cambria" panose="02040503050406030204" pitchFamily="18" charset="0"/>
                        </a:rPr>
                        <a:t>CME for Primary Care</a:t>
                      </a:r>
                      <a:endParaRPr lang="en-US" sz="1000" b="0" i="0" u="none" strike="noStrike">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u="none" strike="noStrike" dirty="0">
                          <a:solidFill>
                            <a:srgbClr val="000000"/>
                          </a:solidFill>
                          <a:effectLst/>
                          <a:latin typeface="Cambria" panose="02040503050406030204" pitchFamily="18" charset="0"/>
                        </a:rPr>
                        <a:t>Rep. Susie Lee (D-NV)</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u="none" strike="noStrike" dirty="0">
                          <a:solidFill>
                            <a:srgbClr val="000000"/>
                          </a:solidFill>
                          <a:effectLst/>
                          <a:latin typeface="Cambria" panose="02040503050406030204" pitchFamily="18" charset="0"/>
                        </a:rPr>
                        <a:t>4/5/2022</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u="none" strike="noStrike" dirty="0">
                          <a:solidFill>
                            <a:srgbClr val="000000"/>
                          </a:solidFill>
                          <a:effectLst/>
                          <a:latin typeface="Cambria" panose="02040503050406030204" pitchFamily="18" charset="0"/>
                        </a:rPr>
                        <a:t>Directs HRSA to award up to 100 grants for federally qualified health centers or rural health clinics to provide accredited continuing medical education to their primary care providers.</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2563635"/>
                  </a:ext>
                </a:extLst>
              </a:tr>
              <a:tr h="784860">
                <a:tc>
                  <a:txBody>
                    <a:bodyPr/>
                    <a:lstStyle/>
                    <a:p>
                      <a:pPr algn="ctr" rtl="0" fontAlgn="base"/>
                      <a:r>
                        <a:rPr lang="en-US" sz="1000" b="0" i="0" u="none" strike="noStrike" dirty="0">
                          <a:solidFill>
                            <a:srgbClr val="000000"/>
                          </a:solidFill>
                          <a:effectLst/>
                          <a:latin typeface="Cambria" panose="02040503050406030204" pitchFamily="18" charset="0"/>
                        </a:rPr>
                        <a:t>Improving Access to Health Care in Rural and Underserved Areas Act (S. 201)</a:t>
                      </a:r>
                      <a:r>
                        <a:rPr lang="en-US" sz="1000" b="0" i="0" dirty="0">
                          <a:solidFill>
                            <a:srgbClr val="FFFFFF"/>
                          </a:solidFill>
                          <a:effectLst/>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base"/>
                      <a:r>
                        <a:rPr lang="en-US" sz="1000" b="0" i="0" u="none" strike="noStrike" dirty="0">
                          <a:solidFill>
                            <a:srgbClr val="000000"/>
                          </a:solidFill>
                          <a:effectLst/>
                          <a:latin typeface="Cambria" panose="02040503050406030204" pitchFamily="18" charset="0"/>
                        </a:rPr>
                        <a:t>CME for Primary Care</a:t>
                      </a:r>
                      <a:r>
                        <a:rPr lang="en-US" sz="1000" b="0" i="0" dirty="0">
                          <a:solidFill>
                            <a:srgbClr val="FFFFFF"/>
                          </a:solidFill>
                          <a:effectLst/>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base"/>
                      <a:r>
                        <a:rPr lang="en-US" sz="1000" b="0" i="0" u="none" strike="noStrike" dirty="0">
                          <a:solidFill>
                            <a:srgbClr val="000000"/>
                          </a:solidFill>
                          <a:effectLst/>
                          <a:latin typeface="Cambria" panose="02040503050406030204" pitchFamily="18" charset="0"/>
                        </a:rPr>
                        <a:t>Sen. Jacky Rosen (D-NV)</a:t>
                      </a:r>
                      <a:r>
                        <a:rPr lang="en-US" sz="1000" b="0" i="0" dirty="0">
                          <a:solidFill>
                            <a:srgbClr val="FFFFFF"/>
                          </a:solidFill>
                          <a:effectLst/>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rtl="0" fontAlgn="base"/>
                      <a:r>
                        <a:rPr lang="en-US" sz="1000" b="0" i="0" u="none" strike="noStrike" dirty="0">
                          <a:solidFill>
                            <a:srgbClr val="000000"/>
                          </a:solidFill>
                          <a:effectLst/>
                          <a:latin typeface="Cambria" panose="02040503050406030204" pitchFamily="18" charset="0"/>
                        </a:rPr>
                        <a:t>2/3/2021</a:t>
                      </a:r>
                      <a:r>
                        <a:rPr lang="en-US" sz="1000" b="0" i="0" dirty="0">
                          <a:solidFill>
                            <a:srgbClr val="FFFFFF"/>
                          </a:solidFill>
                          <a:effectLst/>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rtl="0" fontAlgn="base"/>
                      <a:r>
                        <a:rPr lang="en-US" sz="1000" b="0" i="0" u="none" strike="noStrike" dirty="0">
                          <a:solidFill>
                            <a:srgbClr val="000000"/>
                          </a:solidFill>
                          <a:effectLst/>
                          <a:latin typeface="Cambria" panose="02040503050406030204" pitchFamily="18" charset="0"/>
                        </a:rPr>
                        <a:t>Directs HRSA to award up to 100 grants for federally qualified health centers or rural health clinics to provide accredited continuing medical education to their primary care providers.</a:t>
                      </a:r>
                      <a:r>
                        <a:rPr lang="en-US" sz="1000" b="0" i="0" dirty="0">
                          <a:solidFill>
                            <a:srgbClr val="FFFFFF"/>
                          </a:solidFill>
                          <a:effectLst/>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94243125"/>
                  </a:ext>
                </a:extLst>
              </a:tr>
              <a:tr h="15560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u="none" strike="noStrike" dirty="0">
                          <a:solidFill>
                            <a:srgbClr val="000000"/>
                          </a:solidFill>
                          <a:effectLst/>
                          <a:latin typeface="Cambria" panose="02040503050406030204" pitchFamily="18" charset="0"/>
                        </a:rPr>
                        <a:t>Expressing the sense of the House of Representatives that the United States recognizes the mounting personal and financial burden of diet-related disease in the United States and calls on medical schools, graduate medical education programs, and other health professional training programs to provide meaningful physician and health professional education on nutrition and diet. (</a:t>
                      </a:r>
                      <a:r>
                        <a:rPr lang="en-US" sz="1000" b="0" u="none" strike="noStrike" dirty="0" err="1">
                          <a:solidFill>
                            <a:srgbClr val="000000"/>
                          </a:solidFill>
                          <a:effectLst/>
                          <a:latin typeface="Cambria" panose="02040503050406030204" pitchFamily="18" charset="0"/>
                        </a:rPr>
                        <a:t>H.Res</a:t>
                      </a:r>
                      <a:r>
                        <a:rPr lang="en-US" sz="1000" b="0" u="none" strike="noStrike" dirty="0">
                          <a:solidFill>
                            <a:srgbClr val="000000"/>
                          </a:solidFill>
                          <a:effectLst/>
                          <a:latin typeface="Cambria" panose="02040503050406030204" pitchFamily="18" charset="0"/>
                        </a:rPr>
                        <a:t>. 1118)</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u="none" strike="noStrike" dirty="0">
                          <a:solidFill>
                            <a:srgbClr val="000000"/>
                          </a:solidFill>
                          <a:effectLst/>
                          <a:latin typeface="Cambria" panose="02040503050406030204" pitchFamily="18" charset="0"/>
                        </a:rPr>
                        <a:t>Nutrition and Diet CME</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000" b="0" u="none" strike="noStrike" dirty="0">
                          <a:solidFill>
                            <a:srgbClr val="000000"/>
                          </a:solidFill>
                          <a:effectLst/>
                          <a:latin typeface="Cambria" panose="02040503050406030204" pitchFamily="18" charset="0"/>
                        </a:rPr>
                        <a:t>Rep. James </a:t>
                      </a:r>
                      <a:r>
                        <a:rPr lang="it-IT" sz="1000" b="0" u="none" strike="noStrike" dirty="0" err="1">
                          <a:solidFill>
                            <a:srgbClr val="000000"/>
                          </a:solidFill>
                          <a:effectLst/>
                          <a:latin typeface="Cambria" panose="02040503050406030204" pitchFamily="18" charset="0"/>
                        </a:rPr>
                        <a:t>McGovern</a:t>
                      </a:r>
                      <a:r>
                        <a:rPr lang="it-IT" sz="1000" b="0" u="none" strike="noStrike" dirty="0">
                          <a:solidFill>
                            <a:srgbClr val="000000"/>
                          </a:solidFill>
                          <a:effectLst/>
                          <a:latin typeface="Cambria" panose="02040503050406030204" pitchFamily="18" charset="0"/>
                        </a:rPr>
                        <a:t> (D-MA)</a:t>
                      </a: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u="none" strike="noStrike" dirty="0">
                          <a:solidFill>
                            <a:srgbClr val="000000"/>
                          </a:solidFill>
                          <a:effectLst/>
                          <a:latin typeface="Cambria" panose="02040503050406030204" pitchFamily="18" charset="0"/>
                        </a:rPr>
                        <a:t>5/16/2022</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u="none" strike="noStrike" dirty="0">
                          <a:solidFill>
                            <a:srgbClr val="000000"/>
                          </a:solidFill>
                          <a:effectLst/>
                          <a:latin typeface="Cambria" panose="02040503050406030204" pitchFamily="18" charset="0"/>
                        </a:rPr>
                        <a:t>This resolution expresses support for activities to ensure that health professional training programs (e.g., medical schools, residencies, and fellowships) incorporate substantive training in nutrition and diet.</a:t>
                      </a:r>
                      <a:endParaRPr lang="en-US" sz="1000" b="0" i="0" u="none" strike="noStrike" dirty="0">
                        <a:solidFill>
                          <a:srgbClr val="000000"/>
                        </a:solidFill>
                        <a:effectLst/>
                        <a:latin typeface="Cambria" panose="02040503050406030204" pitchFamily="18" charset="0"/>
                      </a:endParaRPr>
                    </a:p>
                  </a:txBody>
                  <a:tcPr marL="8916" marR="8916" marT="8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8999994"/>
                  </a:ext>
                </a:extLst>
              </a:tr>
            </a:tbl>
          </a:graphicData>
        </a:graphic>
      </p:graphicFrame>
    </p:spTree>
    <p:extLst>
      <p:ext uri="{BB962C8B-B14F-4D97-AF65-F5344CB8AC3E}">
        <p14:creationId xmlns:p14="http://schemas.microsoft.com/office/powerpoint/2010/main" val="184019699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59">
            <a:extLst>
              <a:ext uri="{FF2B5EF4-FFF2-40B4-BE49-F238E27FC236}">
                <a16:creationId xmlns:a16="http://schemas.microsoft.com/office/drawing/2014/main" id="{69E114F2-DEDE-4A81-A922-E1D59CD19D3F}"/>
              </a:ext>
            </a:extLst>
          </p:cNvPr>
          <p:cNvSpPr/>
          <p:nvPr/>
        </p:nvSpPr>
        <p:spPr>
          <a:xfrm>
            <a:off x="3523456" y="1649480"/>
            <a:ext cx="1096551" cy="1305903"/>
          </a:xfrm>
          <a:custGeom>
            <a:avLst/>
            <a:gdLst/>
            <a:ahLst/>
            <a:cxnLst>
              <a:cxn ang="0">
                <a:pos x="wd2" y="hd2"/>
              </a:cxn>
              <a:cxn ang="5400000">
                <a:pos x="wd2" y="hd2"/>
              </a:cxn>
              <a:cxn ang="10800000">
                <a:pos x="wd2" y="hd2"/>
              </a:cxn>
              <a:cxn ang="16200000">
                <a:pos x="wd2" y="hd2"/>
              </a:cxn>
            </a:cxnLst>
            <a:rect l="0" t="0" r="r" b="b"/>
            <a:pathLst>
              <a:path w="21600" h="21600" extrusionOk="0">
                <a:moveTo>
                  <a:pt x="0" y="18604"/>
                </a:moveTo>
                <a:lnTo>
                  <a:pt x="21600" y="0"/>
                </a:lnTo>
                <a:lnTo>
                  <a:pt x="20474" y="4562"/>
                </a:lnTo>
                <a:lnTo>
                  <a:pt x="184" y="21600"/>
                </a:lnTo>
                <a:lnTo>
                  <a:pt x="0" y="18604"/>
                </a:lnTo>
                <a:close/>
              </a:path>
            </a:pathLst>
          </a:custGeom>
          <a:solidFill>
            <a:srgbClr val="A11000"/>
          </a:solidFill>
          <a:ln w="12700" cap="flat">
            <a:noFill/>
            <a:miter lim="400000"/>
          </a:ln>
          <a:effectLst/>
        </p:spPr>
        <p:txBody>
          <a:bodyPr wrap="square" lIns="0" tIns="0" rIns="0" bIns="0" numCol="1" anchor="ctr">
            <a:noAutofit/>
          </a:bodyPr>
          <a:lstStyle/>
          <a:p>
            <a:pPr lvl="0">
              <a:defRPr sz="3200"/>
            </a:pPr>
            <a:endParaRPr sz="1600">
              <a:latin typeface="Open Sans" panose="020B0606030504020204" pitchFamily="34" charset="0"/>
            </a:endParaRPr>
          </a:p>
        </p:txBody>
      </p:sp>
      <p:sp>
        <p:nvSpPr>
          <p:cNvPr id="9" name="Shape 762">
            <a:extLst>
              <a:ext uri="{FF2B5EF4-FFF2-40B4-BE49-F238E27FC236}">
                <a16:creationId xmlns:a16="http://schemas.microsoft.com/office/drawing/2014/main" id="{DE76C712-C917-4CB3-BC59-8560C75C11F4}"/>
              </a:ext>
            </a:extLst>
          </p:cNvPr>
          <p:cNvSpPr/>
          <p:nvPr/>
        </p:nvSpPr>
        <p:spPr>
          <a:xfrm>
            <a:off x="982810" y="4192680"/>
            <a:ext cx="1096551" cy="1305903"/>
          </a:xfrm>
          <a:custGeom>
            <a:avLst/>
            <a:gdLst/>
            <a:ahLst/>
            <a:cxnLst>
              <a:cxn ang="0">
                <a:pos x="wd2" y="hd2"/>
              </a:cxn>
              <a:cxn ang="5400000">
                <a:pos x="wd2" y="hd2"/>
              </a:cxn>
              <a:cxn ang="10800000">
                <a:pos x="wd2" y="hd2"/>
              </a:cxn>
              <a:cxn ang="16200000">
                <a:pos x="wd2" y="hd2"/>
              </a:cxn>
            </a:cxnLst>
            <a:rect l="0" t="0" r="r" b="b"/>
            <a:pathLst>
              <a:path w="21600" h="21600" extrusionOk="0">
                <a:moveTo>
                  <a:pt x="0" y="18604"/>
                </a:moveTo>
                <a:lnTo>
                  <a:pt x="21600" y="0"/>
                </a:lnTo>
                <a:lnTo>
                  <a:pt x="20474" y="4562"/>
                </a:lnTo>
                <a:lnTo>
                  <a:pt x="184" y="21600"/>
                </a:lnTo>
                <a:lnTo>
                  <a:pt x="0" y="18604"/>
                </a:lnTo>
                <a:close/>
              </a:path>
            </a:pathLst>
          </a:custGeom>
          <a:solidFill>
            <a:srgbClr val="A11000"/>
          </a:solidFill>
          <a:ln w="12700" cap="flat">
            <a:noFill/>
            <a:miter lim="400000"/>
          </a:ln>
          <a:effectLst/>
        </p:spPr>
        <p:txBody>
          <a:bodyPr wrap="square" lIns="0" tIns="0" rIns="0" bIns="0" numCol="1" anchor="ctr">
            <a:noAutofit/>
          </a:bodyPr>
          <a:lstStyle/>
          <a:p>
            <a:pPr lvl="0">
              <a:defRPr sz="3200"/>
            </a:pPr>
            <a:endParaRPr sz="1600">
              <a:latin typeface="Open Sans" panose="020B0606030504020204" pitchFamily="34" charset="0"/>
            </a:endParaRPr>
          </a:p>
        </p:txBody>
      </p:sp>
      <p:sp>
        <p:nvSpPr>
          <p:cNvPr id="10" name="Shape 758">
            <a:extLst>
              <a:ext uri="{FF2B5EF4-FFF2-40B4-BE49-F238E27FC236}">
                <a16:creationId xmlns:a16="http://schemas.microsoft.com/office/drawing/2014/main" id="{66C59B48-D89A-47E3-BF6B-347E63916678}"/>
              </a:ext>
            </a:extLst>
          </p:cNvPr>
          <p:cNvSpPr/>
          <p:nvPr/>
        </p:nvSpPr>
        <p:spPr>
          <a:xfrm>
            <a:off x="1731900" y="3737652"/>
            <a:ext cx="1096551" cy="1305902"/>
          </a:xfrm>
          <a:custGeom>
            <a:avLst/>
            <a:gdLst/>
            <a:ahLst/>
            <a:cxnLst>
              <a:cxn ang="0">
                <a:pos x="wd2" y="hd2"/>
              </a:cxn>
              <a:cxn ang="5400000">
                <a:pos x="wd2" y="hd2"/>
              </a:cxn>
              <a:cxn ang="10800000">
                <a:pos x="wd2" y="hd2"/>
              </a:cxn>
              <a:cxn ang="16200000">
                <a:pos x="wd2" y="hd2"/>
              </a:cxn>
            </a:cxnLst>
            <a:rect l="0" t="0" r="r" b="b"/>
            <a:pathLst>
              <a:path w="21600" h="21600" extrusionOk="0">
                <a:moveTo>
                  <a:pt x="0" y="18604"/>
                </a:moveTo>
                <a:lnTo>
                  <a:pt x="21600" y="0"/>
                </a:lnTo>
                <a:lnTo>
                  <a:pt x="20474" y="4562"/>
                </a:lnTo>
                <a:lnTo>
                  <a:pt x="184" y="21600"/>
                </a:lnTo>
                <a:lnTo>
                  <a:pt x="0" y="18604"/>
                </a:lnTo>
                <a:close/>
              </a:path>
            </a:pathLst>
          </a:custGeom>
          <a:noFill/>
          <a:ln w="25400" cap="flat">
            <a:solidFill>
              <a:srgbClr val="09303F"/>
            </a:solidFill>
            <a:prstDash val="sysDot"/>
            <a:miter lim="400000"/>
          </a:ln>
          <a:effectLst/>
        </p:spPr>
        <p:txBody>
          <a:bodyPr wrap="square" lIns="0" tIns="0" rIns="0" bIns="0" numCol="1" anchor="ctr">
            <a:noAutofit/>
          </a:bodyPr>
          <a:lstStyle/>
          <a:p>
            <a:pPr lvl="0">
              <a:defRPr sz="3200"/>
            </a:pPr>
            <a:endParaRPr sz="1600">
              <a:latin typeface="Montserrat" panose="00000500000000000000" pitchFamily="50" charset="0"/>
            </a:endParaRPr>
          </a:p>
        </p:txBody>
      </p:sp>
      <p:sp>
        <p:nvSpPr>
          <p:cNvPr id="11" name="Shape 760">
            <a:extLst>
              <a:ext uri="{FF2B5EF4-FFF2-40B4-BE49-F238E27FC236}">
                <a16:creationId xmlns:a16="http://schemas.microsoft.com/office/drawing/2014/main" id="{4924CF1A-3136-498B-9985-D20460F5BD27}"/>
              </a:ext>
            </a:extLst>
          </p:cNvPr>
          <p:cNvSpPr/>
          <p:nvPr/>
        </p:nvSpPr>
        <p:spPr>
          <a:xfrm>
            <a:off x="4272547" y="1194453"/>
            <a:ext cx="1096551" cy="1305902"/>
          </a:xfrm>
          <a:custGeom>
            <a:avLst/>
            <a:gdLst/>
            <a:ahLst/>
            <a:cxnLst>
              <a:cxn ang="0">
                <a:pos x="wd2" y="hd2"/>
              </a:cxn>
              <a:cxn ang="5400000">
                <a:pos x="wd2" y="hd2"/>
              </a:cxn>
              <a:cxn ang="10800000">
                <a:pos x="wd2" y="hd2"/>
              </a:cxn>
              <a:cxn ang="16200000">
                <a:pos x="wd2" y="hd2"/>
              </a:cxn>
            </a:cxnLst>
            <a:rect l="0" t="0" r="r" b="b"/>
            <a:pathLst>
              <a:path w="21600" h="21600" extrusionOk="0">
                <a:moveTo>
                  <a:pt x="0" y="18604"/>
                </a:moveTo>
                <a:lnTo>
                  <a:pt x="21600" y="0"/>
                </a:lnTo>
                <a:lnTo>
                  <a:pt x="20474" y="4562"/>
                </a:lnTo>
                <a:lnTo>
                  <a:pt x="184" y="21600"/>
                </a:lnTo>
                <a:lnTo>
                  <a:pt x="0" y="18604"/>
                </a:lnTo>
                <a:close/>
              </a:path>
            </a:pathLst>
          </a:custGeom>
          <a:noFill/>
          <a:ln w="25400" cap="flat">
            <a:solidFill>
              <a:srgbClr val="09303F"/>
            </a:solidFill>
            <a:prstDash val="sysDot"/>
            <a:miter lim="400000"/>
          </a:ln>
          <a:effectLst/>
        </p:spPr>
        <p:txBody>
          <a:bodyPr wrap="square" lIns="0" tIns="0" rIns="0" bIns="0" numCol="1" anchor="ctr">
            <a:noAutofit/>
          </a:bodyPr>
          <a:lstStyle/>
          <a:p>
            <a:pPr lvl="0">
              <a:defRPr sz="3200"/>
            </a:pPr>
            <a:endParaRPr sz="1600">
              <a:latin typeface="Open Sans" panose="020B0606030504020204" pitchFamily="34" charset="0"/>
            </a:endParaRPr>
          </a:p>
        </p:txBody>
      </p:sp>
      <p:sp>
        <p:nvSpPr>
          <p:cNvPr id="12" name="Shape 761">
            <a:extLst>
              <a:ext uri="{FF2B5EF4-FFF2-40B4-BE49-F238E27FC236}">
                <a16:creationId xmlns:a16="http://schemas.microsoft.com/office/drawing/2014/main" id="{3E11C9EA-5364-4DA9-B1DC-6CF4E197187A}"/>
              </a:ext>
            </a:extLst>
          </p:cNvPr>
          <p:cNvSpPr/>
          <p:nvPr/>
        </p:nvSpPr>
        <p:spPr>
          <a:xfrm>
            <a:off x="1537299" y="1772544"/>
            <a:ext cx="3402716" cy="34027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09303F"/>
            </a:solidFill>
            <a:prstDash val="sysDot"/>
            <a:miter lim="400000"/>
          </a:ln>
          <a:effectLst/>
        </p:spPr>
        <p:txBody>
          <a:bodyPr wrap="square" lIns="0" tIns="0" rIns="0" bIns="0" numCol="1" anchor="ctr">
            <a:noAutofit/>
          </a:bodyPr>
          <a:lstStyle/>
          <a:p>
            <a:pPr lvl="0">
              <a:defRPr sz="3200"/>
            </a:pPr>
            <a:endParaRPr sz="1600">
              <a:latin typeface="Open Sans" panose="020B0606030504020204" pitchFamily="34" charset="0"/>
            </a:endParaRPr>
          </a:p>
        </p:txBody>
      </p:sp>
      <p:sp>
        <p:nvSpPr>
          <p:cNvPr id="7" name="Shape 764">
            <a:extLst>
              <a:ext uri="{FF2B5EF4-FFF2-40B4-BE49-F238E27FC236}">
                <a16:creationId xmlns:a16="http://schemas.microsoft.com/office/drawing/2014/main" id="{11663D46-58B0-4CD3-BA39-E3B363D59C65}"/>
              </a:ext>
            </a:extLst>
          </p:cNvPr>
          <p:cNvSpPr/>
          <p:nvPr/>
        </p:nvSpPr>
        <p:spPr>
          <a:xfrm>
            <a:off x="1801566" y="1061134"/>
            <a:ext cx="1683762" cy="16837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09303F"/>
            </a:solidFill>
            <a:prstDash val="sysDot"/>
            <a:miter lim="400000"/>
          </a:ln>
          <a:effectLst/>
        </p:spPr>
        <p:txBody>
          <a:bodyPr wrap="square" lIns="0" tIns="0" rIns="0" bIns="0" numCol="1" anchor="ctr">
            <a:noAutofit/>
          </a:bodyPr>
          <a:lstStyle/>
          <a:p>
            <a:pPr lvl="0">
              <a:defRPr sz="3200"/>
            </a:pPr>
            <a:endParaRPr sz="1600">
              <a:latin typeface="Open Sans" panose="020B0606030504020204" pitchFamily="34" charset="0"/>
            </a:endParaRPr>
          </a:p>
        </p:txBody>
      </p:sp>
      <p:sp>
        <p:nvSpPr>
          <p:cNvPr id="13" name="Rectangle 12">
            <a:extLst>
              <a:ext uri="{FF2B5EF4-FFF2-40B4-BE49-F238E27FC236}">
                <a16:creationId xmlns:a16="http://schemas.microsoft.com/office/drawing/2014/main" id="{9F1B53D5-0611-4BA7-A34D-C21D03E03BBA}"/>
              </a:ext>
            </a:extLst>
          </p:cNvPr>
          <p:cNvSpPr>
            <a:spLocks/>
          </p:cNvSpPr>
          <p:nvPr/>
        </p:nvSpPr>
        <p:spPr bwMode="auto">
          <a:xfrm>
            <a:off x="1852700" y="3185335"/>
            <a:ext cx="283378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4000" b="1" cap="small">
                <a:solidFill>
                  <a:schemeClr val="tx1">
                    <a:lumMod val="85000"/>
                    <a:lumOff val="15000"/>
                  </a:schemeClr>
                </a:solidFill>
                <a:latin typeface="Cambria" panose="02040503050406030204" pitchFamily="18" charset="0"/>
                <a:ea typeface="Cambria" panose="02040503050406030204" pitchFamily="18" charset="0"/>
                <a:cs typeface="Lato" panose="020F0502020204030203" pitchFamily="34" charset="0"/>
                <a:sym typeface="Bebas Neue" charset="0"/>
              </a:rPr>
              <a:t>THANK YOU</a:t>
            </a:r>
          </a:p>
        </p:txBody>
      </p:sp>
      <p:sp>
        <p:nvSpPr>
          <p:cNvPr id="16" name="TextBox 15">
            <a:extLst>
              <a:ext uri="{FF2B5EF4-FFF2-40B4-BE49-F238E27FC236}">
                <a16:creationId xmlns:a16="http://schemas.microsoft.com/office/drawing/2014/main" id="{6302CEDE-E00D-8BB7-E2FF-FC7E3356B826}"/>
              </a:ext>
            </a:extLst>
          </p:cNvPr>
          <p:cNvSpPr txBox="1"/>
          <p:nvPr/>
        </p:nvSpPr>
        <p:spPr>
          <a:xfrm>
            <a:off x="5993386" y="1847404"/>
            <a:ext cx="4827812" cy="1323439"/>
          </a:xfrm>
          <a:prstGeom prst="rect">
            <a:avLst/>
          </a:prstGeom>
          <a:noFill/>
        </p:spPr>
        <p:txBody>
          <a:bodyPr wrap="square" anchor="t">
            <a:spAutoFit/>
          </a:bodyPr>
          <a:lstStyle/>
          <a:p>
            <a:pPr>
              <a:buClr>
                <a:schemeClr val="accent1"/>
              </a:buClr>
            </a:pPr>
            <a:r>
              <a:rPr lang="en-US" sz="2000" b="1" dirty="0">
                <a:solidFill>
                  <a:schemeClr val="accent2"/>
                </a:solidFill>
                <a:latin typeface="Cambria" panose="02040503050406030204" pitchFamily="18" charset="0"/>
                <a:ea typeface="Cambria" panose="02040503050406030204" pitchFamily="18" charset="0"/>
                <a:cs typeface="Poppins" panose="00000500000000000000" pitchFamily="2" charset="0"/>
              </a:rPr>
              <a:t>ON BEHALF OF THE CME COALTION, WE HOPE </a:t>
            </a:r>
            <a:r>
              <a:rPr lang="en-US" sz="2000" b="1" dirty="0">
                <a:solidFill>
                  <a:schemeClr val="accent2"/>
                </a:solidFill>
                <a:latin typeface="Cambria" panose="02040503050406030204" pitchFamily="18" charset="0"/>
                <a:cs typeface="Poppins" panose="00000500000000000000" pitchFamily="2" charset="0"/>
              </a:rPr>
              <a:t>THIS WAS INFORMATIVE.</a:t>
            </a:r>
            <a:endParaRPr lang="en-US" sz="2000" b="1" dirty="0">
              <a:solidFill>
                <a:schemeClr val="accent1"/>
              </a:solidFill>
              <a:latin typeface="Cambria" panose="02040503050406030204" pitchFamily="18" charset="0"/>
              <a:ea typeface="Cambria" panose="02040503050406030204" pitchFamily="18" charset="0"/>
              <a:cs typeface="Poppins" panose="00000500000000000000" pitchFamily="2" charset="0"/>
            </a:endParaRPr>
          </a:p>
          <a:p>
            <a:pPr>
              <a:buClr>
                <a:schemeClr val="accent1"/>
              </a:buClr>
            </a:pPr>
            <a:endParaRPr lang="en-US" sz="2000" b="1" dirty="0">
              <a:solidFill>
                <a:schemeClr val="accent1"/>
              </a:solidFill>
              <a:latin typeface="Cambria" panose="02040503050406030204" pitchFamily="18" charset="0"/>
              <a:ea typeface="Cambria" panose="02040503050406030204" pitchFamily="18" charset="0"/>
              <a:cs typeface="Poppins" panose="00000500000000000000" pitchFamily="2" charset="0"/>
            </a:endParaRPr>
          </a:p>
          <a:p>
            <a:pPr>
              <a:buClr>
                <a:schemeClr val="accent1"/>
              </a:buClr>
            </a:pPr>
            <a:r>
              <a:rPr lang="en-US" sz="2000" b="1" dirty="0">
                <a:solidFill>
                  <a:schemeClr val="accent1"/>
                </a:solidFill>
                <a:latin typeface="Cambria" panose="02040503050406030204" pitchFamily="18" charset="0"/>
                <a:ea typeface="Cambria" panose="02040503050406030204" pitchFamily="18" charset="0"/>
                <a:cs typeface="Poppins" panose="00000500000000000000" pitchFamily="2" charset="0"/>
              </a:rPr>
              <a:t>QUESTIONS?</a:t>
            </a:r>
          </a:p>
        </p:txBody>
      </p:sp>
      <p:sp>
        <p:nvSpPr>
          <p:cNvPr id="17" name="TextBox 16">
            <a:extLst>
              <a:ext uri="{FF2B5EF4-FFF2-40B4-BE49-F238E27FC236}">
                <a16:creationId xmlns:a16="http://schemas.microsoft.com/office/drawing/2014/main" id="{8956FAB7-8F01-5762-C666-41CA484F821D}"/>
              </a:ext>
            </a:extLst>
          </p:cNvPr>
          <p:cNvSpPr txBox="1"/>
          <p:nvPr/>
        </p:nvSpPr>
        <p:spPr>
          <a:xfrm>
            <a:off x="6004507" y="3384719"/>
            <a:ext cx="4285474" cy="307777"/>
          </a:xfrm>
          <a:prstGeom prst="rect">
            <a:avLst/>
          </a:prstGeom>
          <a:noFill/>
        </p:spPr>
        <p:txBody>
          <a:bodyPr wrap="square" lIns="91440" tIns="45720" rIns="91440" bIns="45720" anchor="t">
            <a:spAutoFit/>
          </a:bodyPr>
          <a:lstStyle/>
          <a:p>
            <a:pPr>
              <a:spcBef>
                <a:spcPts val="600"/>
              </a:spcBef>
              <a:buClr>
                <a:schemeClr val="accent1"/>
              </a:buClr>
            </a:pPr>
            <a:r>
              <a:rPr lang="en-US" sz="1400" b="1" cap="small" dirty="0">
                <a:solidFill>
                  <a:srgbClr val="A11000"/>
                </a:solidFill>
                <a:latin typeface="Cambria"/>
                <a:ea typeface="Cambria" panose="02040503050406030204" pitchFamily="18" charset="0"/>
                <a:cs typeface="Poppins"/>
              </a:rPr>
              <a:t>Andrew Rosenberg</a:t>
            </a:r>
            <a:endParaRPr lang="en-US" sz="1400" b="1" cap="small" dirty="0">
              <a:solidFill>
                <a:srgbClr val="A11000"/>
              </a:solidFill>
              <a:latin typeface="Cambria" panose="02040503050406030204" pitchFamily="18" charset="0"/>
              <a:ea typeface="Cambria" panose="02040503050406030204" pitchFamily="18" charset="0"/>
              <a:cs typeface="Poppins" panose="00000500000000000000" pitchFamily="2" charset="0"/>
            </a:endParaRPr>
          </a:p>
        </p:txBody>
      </p:sp>
      <p:grpSp>
        <p:nvGrpSpPr>
          <p:cNvPr id="22" name="Group 21">
            <a:extLst>
              <a:ext uri="{FF2B5EF4-FFF2-40B4-BE49-F238E27FC236}">
                <a16:creationId xmlns:a16="http://schemas.microsoft.com/office/drawing/2014/main" id="{BCE9C89D-EF61-0E16-4191-DD4711D3E0DA}"/>
              </a:ext>
            </a:extLst>
          </p:cNvPr>
          <p:cNvGrpSpPr/>
          <p:nvPr/>
        </p:nvGrpSpPr>
        <p:grpSpPr>
          <a:xfrm>
            <a:off x="6096000" y="4158143"/>
            <a:ext cx="4582572" cy="299483"/>
            <a:chOff x="6054689" y="3164227"/>
            <a:chExt cx="4582572" cy="299483"/>
          </a:xfrm>
        </p:grpSpPr>
        <p:sp>
          <p:nvSpPr>
            <p:cNvPr id="25" name="TextBox 24">
              <a:extLst>
                <a:ext uri="{FF2B5EF4-FFF2-40B4-BE49-F238E27FC236}">
                  <a16:creationId xmlns:a16="http://schemas.microsoft.com/office/drawing/2014/main" id="{BE57EC20-3210-C70A-E6AF-40AD1BD9AE03}"/>
                </a:ext>
              </a:extLst>
            </p:cNvPr>
            <p:cNvSpPr txBox="1"/>
            <p:nvPr/>
          </p:nvSpPr>
          <p:spPr>
            <a:xfrm>
              <a:off x="6351787" y="3164227"/>
              <a:ext cx="4285474" cy="276999"/>
            </a:xfrm>
            <a:prstGeom prst="rect">
              <a:avLst/>
            </a:prstGeom>
            <a:noFill/>
          </p:spPr>
          <p:txBody>
            <a:bodyPr wrap="square" lIns="91440" tIns="45720" rIns="91440" bIns="45720" anchor="ctr">
              <a:spAutoFit/>
            </a:bodyPr>
            <a:lstStyle/>
            <a:p>
              <a:pPr>
                <a:spcBef>
                  <a:spcPts val="600"/>
                </a:spcBef>
                <a:buClr>
                  <a:schemeClr val="accent1"/>
                </a:buClr>
              </a:pPr>
              <a:r>
                <a:rPr lang="en-US" sz="1200" dirty="0" err="1">
                  <a:solidFill>
                    <a:schemeClr val="tx1">
                      <a:lumMod val="85000"/>
                      <a:lumOff val="15000"/>
                    </a:schemeClr>
                  </a:solidFill>
                  <a:latin typeface="Cambria" panose="02040503050406030204" pitchFamily="18" charset="0"/>
                  <a:ea typeface="Cambria" panose="02040503050406030204" pitchFamily="18" charset="0"/>
                  <a:cs typeface="Poppins" panose="00000500000000000000" pitchFamily="2" charset="0"/>
                </a:rPr>
                <a:t>arosenberg@thornrun.com</a:t>
              </a:r>
              <a:endParaRPr lang="en-US" sz="1200" dirty="0">
                <a:solidFill>
                  <a:schemeClr val="tx1">
                    <a:lumMod val="85000"/>
                    <a:lumOff val="15000"/>
                  </a:schemeClr>
                </a:solidFill>
                <a:latin typeface="Cambria" panose="02040503050406030204" pitchFamily="18" charset="0"/>
                <a:ea typeface="Cambria" panose="02040503050406030204" pitchFamily="18" charset="0"/>
                <a:cs typeface="Poppins" panose="00000500000000000000" pitchFamily="2" charset="0"/>
              </a:endParaRPr>
            </a:p>
          </p:txBody>
        </p:sp>
        <p:grpSp>
          <p:nvGrpSpPr>
            <p:cNvPr id="21" name="Group 20">
              <a:extLst>
                <a:ext uri="{FF2B5EF4-FFF2-40B4-BE49-F238E27FC236}">
                  <a16:creationId xmlns:a16="http://schemas.microsoft.com/office/drawing/2014/main" id="{DD5F2609-8D6D-3481-42ED-3261FF10236A}"/>
                </a:ext>
              </a:extLst>
            </p:cNvPr>
            <p:cNvGrpSpPr/>
            <p:nvPr/>
          </p:nvGrpSpPr>
          <p:grpSpPr>
            <a:xfrm>
              <a:off x="6054689" y="3183476"/>
              <a:ext cx="280234" cy="280234"/>
              <a:chOff x="6054689" y="3183476"/>
              <a:chExt cx="280234" cy="280234"/>
            </a:xfrm>
          </p:grpSpPr>
          <p:sp>
            <p:nvSpPr>
              <p:cNvPr id="14" name="Oval 13">
                <a:extLst>
                  <a:ext uri="{FF2B5EF4-FFF2-40B4-BE49-F238E27FC236}">
                    <a16:creationId xmlns:a16="http://schemas.microsoft.com/office/drawing/2014/main" id="{2792EAB3-A4A0-3A1F-9D16-4EC8B6F7B97F}"/>
                  </a:ext>
                </a:extLst>
              </p:cNvPr>
              <p:cNvSpPr/>
              <p:nvPr/>
            </p:nvSpPr>
            <p:spPr>
              <a:xfrm>
                <a:off x="6054689" y="3183476"/>
                <a:ext cx="280234" cy="2802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2" descr="Icon&#10;&#10;Description automatically generated">
                <a:extLst>
                  <a:ext uri="{FF2B5EF4-FFF2-40B4-BE49-F238E27FC236}">
                    <a16:creationId xmlns:a16="http://schemas.microsoft.com/office/drawing/2014/main" id="{2E2EC5D1-3326-1D21-198A-AC550A5CB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798" y="3244738"/>
                <a:ext cx="150016" cy="150016"/>
              </a:xfrm>
              <a:prstGeom prst="rect">
                <a:avLst/>
              </a:prstGeom>
            </p:spPr>
          </p:pic>
        </p:grpSp>
      </p:grpSp>
      <p:grpSp>
        <p:nvGrpSpPr>
          <p:cNvPr id="53" name="Group 52">
            <a:extLst>
              <a:ext uri="{FF2B5EF4-FFF2-40B4-BE49-F238E27FC236}">
                <a16:creationId xmlns:a16="http://schemas.microsoft.com/office/drawing/2014/main" id="{783A21C8-FEB7-8A00-2CDD-C6BE2595B87B}"/>
              </a:ext>
            </a:extLst>
          </p:cNvPr>
          <p:cNvGrpSpPr/>
          <p:nvPr/>
        </p:nvGrpSpPr>
        <p:grpSpPr>
          <a:xfrm>
            <a:off x="6096000" y="3741734"/>
            <a:ext cx="4582572" cy="299482"/>
            <a:chOff x="6096000" y="4390604"/>
            <a:chExt cx="4582572" cy="299482"/>
          </a:xfrm>
        </p:grpSpPr>
        <p:sp>
          <p:nvSpPr>
            <p:cNvPr id="54" name="TextBox 53">
              <a:extLst>
                <a:ext uri="{FF2B5EF4-FFF2-40B4-BE49-F238E27FC236}">
                  <a16:creationId xmlns:a16="http://schemas.microsoft.com/office/drawing/2014/main" id="{E557F3B6-71F6-86A3-0575-8602EBBF8911}"/>
                </a:ext>
              </a:extLst>
            </p:cNvPr>
            <p:cNvSpPr txBox="1"/>
            <p:nvPr/>
          </p:nvSpPr>
          <p:spPr>
            <a:xfrm>
              <a:off x="6393098" y="4390604"/>
              <a:ext cx="4285474" cy="276999"/>
            </a:xfrm>
            <a:prstGeom prst="rect">
              <a:avLst/>
            </a:prstGeom>
            <a:noFill/>
          </p:spPr>
          <p:txBody>
            <a:bodyPr wrap="square" lIns="91440" tIns="45720" rIns="91440" bIns="45720" anchor="ctr">
              <a:spAutoFit/>
            </a:bodyPr>
            <a:lstStyle/>
            <a:p>
              <a:pPr>
                <a:spcBef>
                  <a:spcPts val="600"/>
                </a:spcBef>
                <a:buClr>
                  <a:schemeClr val="accent1"/>
                </a:buClr>
              </a:pPr>
              <a:r>
                <a:rPr lang="en-US" sz="1200" dirty="0">
                  <a:solidFill>
                    <a:schemeClr val="tx1">
                      <a:lumMod val="85000"/>
                      <a:lumOff val="15000"/>
                    </a:schemeClr>
                  </a:solidFill>
                  <a:latin typeface="Cambria"/>
                  <a:ea typeface="Cambria"/>
                  <a:cs typeface="Poppins"/>
                </a:rPr>
                <a:t>(202) 688-0225</a:t>
              </a:r>
              <a:endParaRPr lang="en-US" sz="1200" dirty="0">
                <a:solidFill>
                  <a:schemeClr val="tx1">
                    <a:lumMod val="85000"/>
                    <a:lumOff val="15000"/>
                  </a:schemeClr>
                </a:solidFill>
                <a:latin typeface="Cambria" panose="02040503050406030204" pitchFamily="18" charset="0"/>
                <a:ea typeface="Cambria" panose="02040503050406030204" pitchFamily="18" charset="0"/>
                <a:cs typeface="Poppins" panose="00000500000000000000" pitchFamily="2" charset="0"/>
              </a:endParaRPr>
            </a:p>
          </p:txBody>
        </p:sp>
        <p:grpSp>
          <p:nvGrpSpPr>
            <p:cNvPr id="55" name="Group 54">
              <a:extLst>
                <a:ext uri="{FF2B5EF4-FFF2-40B4-BE49-F238E27FC236}">
                  <a16:creationId xmlns:a16="http://schemas.microsoft.com/office/drawing/2014/main" id="{A2E92030-4D25-CED9-152E-B9217F7F1347}"/>
                </a:ext>
              </a:extLst>
            </p:cNvPr>
            <p:cNvGrpSpPr/>
            <p:nvPr/>
          </p:nvGrpSpPr>
          <p:grpSpPr>
            <a:xfrm>
              <a:off x="6096000" y="4409852"/>
              <a:ext cx="280234" cy="280234"/>
              <a:chOff x="6096000" y="4409852"/>
              <a:chExt cx="280234" cy="280234"/>
            </a:xfrm>
          </p:grpSpPr>
          <p:sp>
            <p:nvSpPr>
              <p:cNvPr id="56" name="Oval 55">
                <a:extLst>
                  <a:ext uri="{FF2B5EF4-FFF2-40B4-BE49-F238E27FC236}">
                    <a16:creationId xmlns:a16="http://schemas.microsoft.com/office/drawing/2014/main" id="{97CC0BE5-8447-7C74-F4A2-0468F1D8C9C4}"/>
                  </a:ext>
                </a:extLst>
              </p:cNvPr>
              <p:cNvSpPr/>
              <p:nvPr/>
            </p:nvSpPr>
            <p:spPr>
              <a:xfrm>
                <a:off x="6096000" y="4409852"/>
                <a:ext cx="280234" cy="2802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Icon&#10;&#10;Description automatically generated">
                <a:extLst>
                  <a:ext uri="{FF2B5EF4-FFF2-40B4-BE49-F238E27FC236}">
                    <a16:creationId xmlns:a16="http://schemas.microsoft.com/office/drawing/2014/main" id="{A743531F-E748-DAB1-729D-FBD657D34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109" y="4474961"/>
                <a:ext cx="150016" cy="150016"/>
              </a:xfrm>
              <a:prstGeom prst="rect">
                <a:avLst/>
              </a:prstGeom>
            </p:spPr>
          </p:pic>
        </p:grpSp>
      </p:grpSp>
      <p:pic>
        <p:nvPicPr>
          <p:cNvPr id="3" name="Picture 2">
            <a:extLst>
              <a:ext uri="{FF2B5EF4-FFF2-40B4-BE49-F238E27FC236}">
                <a16:creationId xmlns:a16="http://schemas.microsoft.com/office/drawing/2014/main" id="{93CB8A60-E747-BEDE-D74C-113A2EF39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137" y="1589667"/>
            <a:ext cx="998797" cy="62669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CBC4A14-AB02-D097-C7DE-5A50A9A62523}"/>
              </a:ext>
            </a:extLst>
          </p:cNvPr>
          <p:cNvSpPr txBox="1"/>
          <p:nvPr/>
        </p:nvSpPr>
        <p:spPr>
          <a:xfrm>
            <a:off x="5770605" y="278027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428271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7A472401-8CE4-0628-10F0-F9CCCF94B70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249" r="-25249"/>
          <a:stretch/>
        </p:blipFill>
        <p:spPr>
          <a:xfrm>
            <a:off x="6194015" y="1876966"/>
            <a:ext cx="5627686" cy="3739394"/>
          </a:xfrm>
        </p:spPr>
      </p:pic>
      <p:sp>
        <p:nvSpPr>
          <p:cNvPr id="4" name="TextBox 3">
            <a:extLst>
              <a:ext uri="{FF2B5EF4-FFF2-40B4-BE49-F238E27FC236}">
                <a16:creationId xmlns:a16="http://schemas.microsoft.com/office/drawing/2014/main" id="{98F81095-1754-8E3E-B7FA-7CFB9E7254B4}"/>
              </a:ext>
            </a:extLst>
          </p:cNvPr>
          <p:cNvSpPr txBox="1"/>
          <p:nvPr/>
        </p:nvSpPr>
        <p:spPr>
          <a:xfrm>
            <a:off x="2657476" y="468116"/>
            <a:ext cx="6877050" cy="461665"/>
          </a:xfrm>
          <a:prstGeom prst="rect">
            <a:avLst/>
          </a:prstGeom>
          <a:noFill/>
        </p:spPr>
        <p:txBody>
          <a:bodyPr wrap="square" anchor="t">
            <a:spAutoFit/>
          </a:bodyPr>
          <a:lstStyle/>
          <a:p>
            <a:pPr algn="ctr"/>
            <a:r>
              <a:rPr lang="en-US" sz="2400" b="1" cap="small" dirty="0">
                <a:solidFill>
                  <a:schemeClr val="accent2"/>
                </a:solidFill>
                <a:latin typeface="Cambria" panose="02040503050406030204" pitchFamily="18" charset="0"/>
                <a:ea typeface="Cambria" panose="02040503050406030204" pitchFamily="18" charset="0"/>
              </a:rPr>
              <a:t>Andrew Rosenberg, JD​</a:t>
            </a:r>
          </a:p>
        </p:txBody>
      </p:sp>
      <p:grpSp>
        <p:nvGrpSpPr>
          <p:cNvPr id="5" name="Group 4">
            <a:extLst>
              <a:ext uri="{FF2B5EF4-FFF2-40B4-BE49-F238E27FC236}">
                <a16:creationId xmlns:a16="http://schemas.microsoft.com/office/drawing/2014/main" id="{BD84A115-30C8-63C8-87D3-9BD397DC9E5C}"/>
              </a:ext>
            </a:extLst>
          </p:cNvPr>
          <p:cNvGrpSpPr/>
          <p:nvPr/>
        </p:nvGrpSpPr>
        <p:grpSpPr>
          <a:xfrm>
            <a:off x="5780684" y="977097"/>
            <a:ext cx="630633" cy="104652"/>
            <a:chOff x="5780684" y="809580"/>
            <a:chExt cx="630633" cy="104652"/>
          </a:xfrm>
          <a:solidFill>
            <a:schemeClr val="accent1"/>
          </a:solidFill>
        </p:grpSpPr>
        <p:sp>
          <p:nvSpPr>
            <p:cNvPr id="6" name="Oval 5">
              <a:extLst>
                <a:ext uri="{FF2B5EF4-FFF2-40B4-BE49-F238E27FC236}">
                  <a16:creationId xmlns:a16="http://schemas.microsoft.com/office/drawing/2014/main" id="{F05C4C2D-B694-04B6-3570-FF79B32F7B74}"/>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E75A27CA-52AF-2A48-528D-F2EBE93FD460}"/>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97A5C13F-9519-C675-0807-FEF75A721928}"/>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87AB9E97-58B1-F48F-D89A-818E6C9D5BC8}"/>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397DABA8-E77C-5C88-463D-420F0C73A52E}"/>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8E012A1C-238A-3597-4C46-20D792667F2E}"/>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91F9EDC3-DAF9-97FB-EE55-E047BF074F89}"/>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3" name="Rectangle: Rounded Corners 12">
            <a:extLst>
              <a:ext uri="{FF2B5EF4-FFF2-40B4-BE49-F238E27FC236}">
                <a16:creationId xmlns:a16="http://schemas.microsoft.com/office/drawing/2014/main" id="{7D32C8FB-9290-51F0-5987-F6A5C07803B1}"/>
              </a:ext>
            </a:extLst>
          </p:cNvPr>
          <p:cNvSpPr/>
          <p:nvPr/>
        </p:nvSpPr>
        <p:spPr>
          <a:xfrm>
            <a:off x="456798" y="1876696"/>
            <a:ext cx="5678326" cy="3739609"/>
          </a:xfrm>
          <a:prstGeom prst="roundRect">
            <a:avLst>
              <a:gd name="adj" fmla="val 1451"/>
            </a:avLst>
          </a:prstGeom>
          <a:solidFill>
            <a:schemeClr val="bg1"/>
          </a:solidFill>
          <a:ln w="28575">
            <a:solidFill>
              <a:srgbClr val="A11000"/>
            </a:solid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sp>
        <p:nvSpPr>
          <p:cNvPr id="15" name="TextBox 14">
            <a:extLst>
              <a:ext uri="{FF2B5EF4-FFF2-40B4-BE49-F238E27FC236}">
                <a16:creationId xmlns:a16="http://schemas.microsoft.com/office/drawing/2014/main" id="{CB336966-46CE-3064-1E45-674A90F2E6BA}"/>
              </a:ext>
            </a:extLst>
          </p:cNvPr>
          <p:cNvSpPr txBox="1"/>
          <p:nvPr/>
        </p:nvSpPr>
        <p:spPr>
          <a:xfrm>
            <a:off x="858353" y="2046034"/>
            <a:ext cx="4875215" cy="3400931"/>
          </a:xfrm>
          <a:prstGeom prst="rect">
            <a:avLst/>
          </a:prstGeom>
          <a:noFill/>
        </p:spPr>
        <p:txBody>
          <a:bodyPr wrap="square" anchor="ctr">
            <a:spAutoFit/>
          </a:bodyPr>
          <a:lstStyle/>
          <a:p>
            <a:pPr marL="285750" indent="-285750">
              <a:spcBef>
                <a:spcPts val="600"/>
              </a:spcBef>
              <a:buClr>
                <a:schemeClr val="accent1"/>
              </a:buClr>
              <a:buFont typeface="Arial" panose="020B0604020202020204" pitchFamily="34" charset="0"/>
              <a:buChar char="•"/>
            </a:pPr>
            <a:r>
              <a:rPr lang="en-US" sz="2000" dirty="0">
                <a:solidFill>
                  <a:schemeClr val="accent2"/>
                </a:solidFill>
                <a:latin typeface="Cambria" panose="02040503050406030204" pitchFamily="18" charset="0"/>
                <a:ea typeface="Cambria" panose="02040503050406030204" pitchFamily="18" charset="0"/>
              </a:rPr>
              <a:t>Senior Advisor, CME Coalition​</a:t>
            </a:r>
          </a:p>
          <a:p>
            <a:pPr marL="285750" indent="-285750">
              <a:spcBef>
                <a:spcPts val="600"/>
              </a:spcBef>
              <a:buClr>
                <a:schemeClr val="accent1"/>
              </a:buClr>
              <a:buFont typeface="Arial" panose="020B0604020202020204" pitchFamily="34" charset="0"/>
              <a:buChar char="•"/>
            </a:pPr>
            <a:r>
              <a:rPr lang="en-US" sz="2000" dirty="0">
                <a:solidFill>
                  <a:schemeClr val="accent2"/>
                </a:solidFill>
                <a:latin typeface="Cambria" panose="02040503050406030204" pitchFamily="18" charset="0"/>
                <a:ea typeface="Cambria" panose="02040503050406030204" pitchFamily="18" charset="0"/>
              </a:rPr>
              <a:t>Founding Partner, Thorn Run Partners (TRP)​</a:t>
            </a:r>
          </a:p>
          <a:p>
            <a:pPr marL="285750" indent="-285750">
              <a:spcBef>
                <a:spcPts val="600"/>
              </a:spcBef>
              <a:buClr>
                <a:schemeClr val="accent1"/>
              </a:buClr>
              <a:buFont typeface="Arial" panose="020B0604020202020204" pitchFamily="34" charset="0"/>
              <a:buChar char="•"/>
            </a:pPr>
            <a:r>
              <a:rPr lang="en-US" sz="2000" dirty="0">
                <a:solidFill>
                  <a:schemeClr val="accent2"/>
                </a:solidFill>
                <a:latin typeface="Cambria" panose="02040503050406030204" pitchFamily="18" charset="0"/>
                <a:ea typeface="Cambria" panose="02040503050406030204" pitchFamily="18" charset="0"/>
              </a:rPr>
              <a:t>25+ years of experience as a lobbyist, Capitol Hill staffer, and health policy expert​</a:t>
            </a:r>
          </a:p>
          <a:p>
            <a:pPr marL="285750" indent="-285750">
              <a:spcBef>
                <a:spcPts val="600"/>
              </a:spcBef>
              <a:buClr>
                <a:schemeClr val="accent1"/>
              </a:buClr>
              <a:buFont typeface="Arial" panose="020B0604020202020204" pitchFamily="34" charset="0"/>
              <a:buChar char="•"/>
            </a:pPr>
            <a:r>
              <a:rPr lang="en-US" sz="2000" dirty="0">
                <a:solidFill>
                  <a:schemeClr val="accent2"/>
                </a:solidFill>
                <a:latin typeface="Cambria" panose="02040503050406030204" pitchFamily="18" charset="0"/>
                <a:ea typeface="Cambria" panose="02040503050406030204" pitchFamily="18" charset="0"/>
              </a:rPr>
              <a:t>Served on the committee (Senate Health, Education, Labor and Pensions) and personal staffs of Senator Edward M. Kennedy (D–MA) </a:t>
            </a:r>
          </a:p>
        </p:txBody>
      </p:sp>
      <p:pic>
        <p:nvPicPr>
          <p:cNvPr id="2" name="Picture 2">
            <a:extLst>
              <a:ext uri="{FF2B5EF4-FFF2-40B4-BE49-F238E27FC236}">
                <a16:creationId xmlns:a16="http://schemas.microsoft.com/office/drawing/2014/main" id="{56C19B80-E96B-B3B5-D424-4F36D5E85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000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BAF8F-8578-BA38-487D-349F8C9AF96E}"/>
              </a:ext>
            </a:extLst>
          </p:cNvPr>
          <p:cNvSpPr txBox="1"/>
          <p:nvPr/>
        </p:nvSpPr>
        <p:spPr>
          <a:xfrm>
            <a:off x="2657476" y="468116"/>
            <a:ext cx="6877050" cy="461665"/>
          </a:xfrm>
          <a:prstGeom prst="rect">
            <a:avLst/>
          </a:prstGeom>
          <a:noFill/>
        </p:spPr>
        <p:txBody>
          <a:bodyPr wrap="square" anchor="t">
            <a:spAutoFit/>
          </a:bodyPr>
          <a:lstStyle/>
          <a:p>
            <a:pPr algn="ctr"/>
            <a:r>
              <a:rPr lang="en-US" sz="2400" b="1" cap="small" dirty="0">
                <a:solidFill>
                  <a:schemeClr val="accent2"/>
                </a:solidFill>
                <a:latin typeface="Cambria" panose="02040503050406030204" pitchFamily="18" charset="0"/>
                <a:ea typeface="Cambria" panose="02040503050406030204" pitchFamily="18" charset="0"/>
              </a:rPr>
              <a:t>Presentation Overview</a:t>
            </a:r>
          </a:p>
        </p:txBody>
      </p:sp>
      <p:grpSp>
        <p:nvGrpSpPr>
          <p:cNvPr id="3" name="Group 2">
            <a:extLst>
              <a:ext uri="{FF2B5EF4-FFF2-40B4-BE49-F238E27FC236}">
                <a16:creationId xmlns:a16="http://schemas.microsoft.com/office/drawing/2014/main" id="{C0EED113-0F71-6B94-8FFB-CED103FB04DD}"/>
              </a:ext>
            </a:extLst>
          </p:cNvPr>
          <p:cNvGrpSpPr/>
          <p:nvPr/>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8868BAE8-E953-ABBF-00A6-9BE13FE86DC1}"/>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8DCDC1C-A98C-2BA9-0C8B-64B0C6C36C2F}"/>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26CE1155-9F59-7172-463E-045CB1AE42FA}"/>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8E2CFBAC-87F1-0CCF-E0AE-AA2474E7305D}"/>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9EF4B25A-91FE-19B9-0858-3F7A70253179}"/>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357C01C6-9759-3C74-3C31-66038538ACB9}"/>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D2D3D68D-452A-3C54-4FC9-A4D81BDFF8AE}"/>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74" name="TextBox 73">
            <a:extLst>
              <a:ext uri="{FF2B5EF4-FFF2-40B4-BE49-F238E27FC236}">
                <a16:creationId xmlns:a16="http://schemas.microsoft.com/office/drawing/2014/main" id="{3F9F7F7A-427C-27EC-DB3E-CCE71CEF7CC8}"/>
              </a:ext>
            </a:extLst>
          </p:cNvPr>
          <p:cNvSpPr txBox="1"/>
          <p:nvPr/>
        </p:nvSpPr>
        <p:spPr>
          <a:xfrm>
            <a:off x="879729" y="1863954"/>
            <a:ext cx="10031287" cy="461665"/>
          </a:xfrm>
          <a:prstGeom prst="rect">
            <a:avLst/>
          </a:prstGeom>
          <a:noFill/>
        </p:spPr>
        <p:txBody>
          <a:bodyPr wrap="square" lIns="91440" tIns="45720" rIns="91440" bIns="45720" anchor="t">
            <a:spAutoFit/>
          </a:bodyPr>
          <a:lstStyle/>
          <a:p>
            <a:pPr algn="ctr"/>
            <a:r>
              <a:rPr lang="en-US" sz="2400" b="1" dirty="0">
                <a:solidFill>
                  <a:schemeClr val="bg1"/>
                </a:solidFill>
                <a:latin typeface="Cambria"/>
                <a:ea typeface="Cambria"/>
              </a:rPr>
              <a:t>Federal Policy and Its Impact on the Future of IME​</a:t>
            </a:r>
          </a:p>
        </p:txBody>
      </p:sp>
      <p:sp>
        <p:nvSpPr>
          <p:cNvPr id="14" name="Rectangle 13">
            <a:extLst>
              <a:ext uri="{FF2B5EF4-FFF2-40B4-BE49-F238E27FC236}">
                <a16:creationId xmlns:a16="http://schemas.microsoft.com/office/drawing/2014/main" id="{40E1C5EC-454C-190A-A50E-4BC1DBF104F2}"/>
              </a:ext>
            </a:extLst>
          </p:cNvPr>
          <p:cNvSpPr/>
          <p:nvPr/>
        </p:nvSpPr>
        <p:spPr>
          <a:xfrm>
            <a:off x="371474" y="1647961"/>
            <a:ext cx="6470241" cy="4998804"/>
          </a:xfrm>
          <a:prstGeom prst="rect">
            <a:avLst/>
          </a:prstGeom>
        </p:spPr>
        <p:txBody>
          <a:bodyPr wrap="square">
            <a:spAutoFit/>
          </a:bodyPr>
          <a:lstStyle/>
          <a:p>
            <a:pPr marL="400050" indent="-400050" defTabSz="91440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State of Play for Federal Health Policy</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A Look at Health Policy End-of-Year Policies</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Other Potential Action for Fall 2022</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Beyond 2022: Longer Term Trends and Priorities</a:t>
            </a: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Midterm Elections</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Historical Context</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Where Things Stand</a:t>
            </a: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CMS RFI on CME in the Medicare QPP</a:t>
            </a: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HHS OIG Advisory Opinion</a:t>
            </a: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Proposed FAQs for CME Exclusion Rules for Faculty with Ownership Stakes in Startups</a:t>
            </a: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The FDA</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On Opioids and CME</a:t>
            </a:r>
          </a:p>
          <a:p>
            <a:pPr marL="857250" lvl="1" indent="-400050">
              <a:lnSpc>
                <a:spcPct val="114000"/>
              </a:lnSpc>
              <a:spcBef>
                <a:spcPts val="400"/>
              </a:spcBef>
              <a:buClr>
                <a:schemeClr val="accent1"/>
              </a:buClr>
              <a:buSzPct val="85000"/>
              <a:buFont typeface="+mj-lt"/>
              <a:buAutoNum type="romanUcPeriod"/>
            </a:pPr>
            <a:r>
              <a:rPr lang="en-US" sz="1500" dirty="0">
                <a:solidFill>
                  <a:srgbClr val="303030"/>
                </a:solidFill>
                <a:latin typeface="Cambria" panose="02040503050406030204" pitchFamily="18" charset="0"/>
                <a:ea typeface="Cambria" panose="02040503050406030204" pitchFamily="18" charset="0"/>
              </a:rPr>
              <a:t>On Dietary Supplement CME</a:t>
            </a:r>
            <a:endParaRPr lang="en-US" sz="1500" b="1" dirty="0">
              <a:solidFill>
                <a:srgbClr val="303030"/>
              </a:solidFill>
              <a:latin typeface="Cambria" panose="02040503050406030204" pitchFamily="18" charset="0"/>
              <a:ea typeface="Cambria" panose="02040503050406030204" pitchFamily="18" charset="0"/>
            </a:endParaRP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State Updates</a:t>
            </a:r>
          </a:p>
          <a:p>
            <a:pPr marL="400050" indent="-400050">
              <a:lnSpc>
                <a:spcPct val="114000"/>
              </a:lnSpc>
              <a:spcBef>
                <a:spcPts val="400"/>
              </a:spcBef>
              <a:buClr>
                <a:schemeClr val="accent1"/>
              </a:buClr>
              <a:buSzPct val="85000"/>
              <a:buFont typeface="+mj-lt"/>
              <a:buAutoNum type="romanUcPeriod"/>
            </a:pPr>
            <a:r>
              <a:rPr lang="en-US" sz="1500" b="1" dirty="0">
                <a:solidFill>
                  <a:srgbClr val="303030"/>
                </a:solidFill>
                <a:latin typeface="Cambria" panose="02040503050406030204" pitchFamily="18" charset="0"/>
                <a:ea typeface="Cambria" panose="02040503050406030204" pitchFamily="18" charset="0"/>
              </a:rPr>
              <a:t>CME Policymaking on Capitol Hill</a:t>
            </a:r>
          </a:p>
        </p:txBody>
      </p:sp>
      <p:pic>
        <p:nvPicPr>
          <p:cNvPr id="20" name="Picture 19" descr="U.S. Capitol&#10;">
            <a:extLst>
              <a:ext uri="{FF2B5EF4-FFF2-40B4-BE49-F238E27FC236}">
                <a16:creationId xmlns:a16="http://schemas.microsoft.com/office/drawing/2014/main" id="{B13FE704-69D7-FF5F-6630-A2F309A0ED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48526" y="2352264"/>
            <a:ext cx="4572000" cy="3429000"/>
          </a:xfrm>
          <a:prstGeom prst="rect">
            <a:avLst/>
          </a:prstGeom>
        </p:spPr>
      </p:pic>
      <p:pic>
        <p:nvPicPr>
          <p:cNvPr id="12" name="Picture 11">
            <a:extLst>
              <a:ext uri="{FF2B5EF4-FFF2-40B4-BE49-F238E27FC236}">
                <a16:creationId xmlns:a16="http://schemas.microsoft.com/office/drawing/2014/main" id="{348A3E9D-0CB0-D48E-C638-827E610B8B7D}"/>
              </a:ext>
            </a:extLst>
          </p:cNvPr>
          <p:cNvPicPr>
            <a:picLocks noChangeAspect="1"/>
          </p:cNvPicPr>
          <p:nvPr/>
        </p:nvPicPr>
        <p:blipFill>
          <a:blip r:embed="rId4"/>
          <a:stretch>
            <a:fillRect/>
          </a:stretch>
        </p:blipFill>
        <p:spPr>
          <a:xfrm>
            <a:off x="0" y="0"/>
            <a:ext cx="12192000" cy="1560576"/>
          </a:xfrm>
          <a:prstGeom prst="rect">
            <a:avLst/>
          </a:prstGeom>
        </p:spPr>
      </p:pic>
      <p:sp>
        <p:nvSpPr>
          <p:cNvPr id="13" name="Freeform: Shape 58">
            <a:extLst>
              <a:ext uri="{FF2B5EF4-FFF2-40B4-BE49-F238E27FC236}">
                <a16:creationId xmlns:a16="http://schemas.microsoft.com/office/drawing/2014/main" id="{543A009D-A2EE-F495-F614-5B793249633F}"/>
              </a:ext>
            </a:extLst>
          </p:cNvPr>
          <p:cNvSpPr/>
          <p:nvPr/>
        </p:nvSpPr>
        <p:spPr>
          <a:xfrm>
            <a:off x="0" y="0"/>
            <a:ext cx="12192002" cy="1563531"/>
          </a:xfrm>
          <a:custGeom>
            <a:avLst/>
            <a:gdLst>
              <a:gd name="connsiteX0" fmla="*/ 3 w 12192002"/>
              <a:gd name="connsiteY0" fmla="*/ 0 h 1563531"/>
              <a:gd name="connsiteX1" fmla="*/ 12192002 w 12192002"/>
              <a:gd name="connsiteY1" fmla="*/ 0 h 1563531"/>
              <a:gd name="connsiteX2" fmla="*/ 12192002 w 12192002"/>
              <a:gd name="connsiteY2" fmla="*/ 1212621 h 1563531"/>
              <a:gd name="connsiteX3" fmla="*/ 12192001 w 12192002"/>
              <a:gd name="connsiteY3" fmla="*/ 1212621 h 1563531"/>
              <a:gd name="connsiteX4" fmla="*/ 12192001 w 12192002"/>
              <a:gd name="connsiteY4" fmla="*/ 1326462 h 1563531"/>
              <a:gd name="connsiteX5" fmla="*/ 12192000 w 12192002"/>
              <a:gd name="connsiteY5" fmla="*/ 1326462 h 1563531"/>
              <a:gd name="connsiteX6" fmla="*/ 12192000 w 12192002"/>
              <a:gd name="connsiteY6" fmla="*/ 1451730 h 1563531"/>
              <a:gd name="connsiteX7" fmla="*/ 6657525 w 12192002"/>
              <a:gd name="connsiteY7" fmla="*/ 1451730 h 1563531"/>
              <a:gd name="connsiteX8" fmla="*/ 6645049 w 12192002"/>
              <a:gd name="connsiteY8" fmla="*/ 1452901 h 1563531"/>
              <a:gd name="connsiteX9" fmla="*/ 6558158 w 12192002"/>
              <a:gd name="connsiteY9" fmla="*/ 1464988 h 1563531"/>
              <a:gd name="connsiteX10" fmla="*/ 6247497 w 12192002"/>
              <a:gd name="connsiteY10" fmla="*/ 1547568 h 1563531"/>
              <a:gd name="connsiteX11" fmla="*/ 6121993 w 12192002"/>
              <a:gd name="connsiteY11" fmla="*/ 1562900 h 1563531"/>
              <a:gd name="connsiteX12" fmla="*/ 6109903 w 12192002"/>
              <a:gd name="connsiteY12" fmla="*/ 1563181 h 1563531"/>
              <a:gd name="connsiteX13" fmla="*/ 6109768 w 12192002"/>
              <a:gd name="connsiteY13" fmla="*/ 1563190 h 1563531"/>
              <a:gd name="connsiteX14" fmla="*/ 6097192 w 12192002"/>
              <a:gd name="connsiteY14" fmla="*/ 1563531 h 1563531"/>
              <a:gd name="connsiteX15" fmla="*/ 6096001 w 12192002"/>
              <a:gd name="connsiteY15" fmla="*/ 1563503 h 1563531"/>
              <a:gd name="connsiteX16" fmla="*/ 6094814 w 12192002"/>
              <a:gd name="connsiteY16" fmla="*/ 1563531 h 1563531"/>
              <a:gd name="connsiteX17" fmla="*/ 6082236 w 12192002"/>
              <a:gd name="connsiteY17" fmla="*/ 1563190 h 1563531"/>
              <a:gd name="connsiteX18" fmla="*/ 6082101 w 12192002"/>
              <a:gd name="connsiteY18" fmla="*/ 1563181 h 1563531"/>
              <a:gd name="connsiteX19" fmla="*/ 6070012 w 12192002"/>
              <a:gd name="connsiteY19" fmla="*/ 1562900 h 1563531"/>
              <a:gd name="connsiteX20" fmla="*/ 5944506 w 12192002"/>
              <a:gd name="connsiteY20" fmla="*/ 1547568 h 1563531"/>
              <a:gd name="connsiteX21" fmla="*/ 5633846 w 12192002"/>
              <a:gd name="connsiteY21" fmla="*/ 1464988 h 1563531"/>
              <a:gd name="connsiteX22" fmla="*/ 5546953 w 12192002"/>
              <a:gd name="connsiteY22" fmla="*/ 1452901 h 1563531"/>
              <a:gd name="connsiteX23" fmla="*/ 5534479 w 12192002"/>
              <a:gd name="connsiteY23" fmla="*/ 1451730 h 1563531"/>
              <a:gd name="connsiteX24" fmla="*/ 1 w 12192002"/>
              <a:gd name="connsiteY24" fmla="*/ 1451730 h 1563531"/>
              <a:gd name="connsiteX25" fmla="*/ 1 w 12192002"/>
              <a:gd name="connsiteY25" fmla="*/ 1326462 h 1563531"/>
              <a:gd name="connsiteX26" fmla="*/ 0 w 12192002"/>
              <a:gd name="connsiteY26" fmla="*/ 1326462 h 1563531"/>
              <a:gd name="connsiteX27" fmla="*/ 0 w 12192002"/>
              <a:gd name="connsiteY27" fmla="*/ 0 h 1563531"/>
              <a:gd name="connsiteX28" fmla="*/ 3 w 12192002"/>
              <a:gd name="connsiteY28" fmla="*/ 0 h 156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2" h="1563531">
                <a:moveTo>
                  <a:pt x="3" y="0"/>
                </a:moveTo>
                <a:lnTo>
                  <a:pt x="12192002" y="0"/>
                </a:lnTo>
                <a:lnTo>
                  <a:pt x="12192002" y="1212621"/>
                </a:lnTo>
                <a:lnTo>
                  <a:pt x="12192001" y="1212621"/>
                </a:lnTo>
                <a:lnTo>
                  <a:pt x="12192001" y="1326462"/>
                </a:lnTo>
                <a:lnTo>
                  <a:pt x="12192000" y="1326462"/>
                </a:lnTo>
                <a:lnTo>
                  <a:pt x="12192000" y="1451730"/>
                </a:lnTo>
                <a:lnTo>
                  <a:pt x="6657525" y="1451730"/>
                </a:lnTo>
                <a:lnTo>
                  <a:pt x="6645049" y="1452901"/>
                </a:lnTo>
                <a:cubicBezTo>
                  <a:pt x="6612079" y="1456298"/>
                  <a:pt x="6580695" y="1460282"/>
                  <a:pt x="6558158" y="1464988"/>
                </a:cubicBezTo>
                <a:cubicBezTo>
                  <a:pt x="6468017" y="1483811"/>
                  <a:pt x="6335145" y="1532793"/>
                  <a:pt x="6247497" y="1547568"/>
                </a:cubicBezTo>
                <a:cubicBezTo>
                  <a:pt x="6203674" y="1554956"/>
                  <a:pt x="6159853" y="1560977"/>
                  <a:pt x="6121993" y="1562900"/>
                </a:cubicBezTo>
                <a:lnTo>
                  <a:pt x="6109903" y="1563181"/>
                </a:lnTo>
                <a:lnTo>
                  <a:pt x="6109768" y="1563190"/>
                </a:lnTo>
                <a:cubicBezTo>
                  <a:pt x="6105700" y="1563382"/>
                  <a:pt x="6101504" y="1563494"/>
                  <a:pt x="6097192" y="1563531"/>
                </a:cubicBezTo>
                <a:lnTo>
                  <a:pt x="6096001" y="1563503"/>
                </a:lnTo>
                <a:lnTo>
                  <a:pt x="6094814" y="1563531"/>
                </a:lnTo>
                <a:cubicBezTo>
                  <a:pt x="6090499" y="1563494"/>
                  <a:pt x="6086304" y="1563382"/>
                  <a:pt x="6082236" y="1563190"/>
                </a:cubicBezTo>
                <a:lnTo>
                  <a:pt x="6082101" y="1563181"/>
                </a:lnTo>
                <a:lnTo>
                  <a:pt x="6070012" y="1562900"/>
                </a:lnTo>
                <a:cubicBezTo>
                  <a:pt x="6032151" y="1560977"/>
                  <a:pt x="5988329" y="1554956"/>
                  <a:pt x="5944506" y="1547568"/>
                </a:cubicBezTo>
                <a:cubicBezTo>
                  <a:pt x="5856860" y="1532793"/>
                  <a:pt x="5723985" y="1483812"/>
                  <a:pt x="5633846" y="1464988"/>
                </a:cubicBezTo>
                <a:cubicBezTo>
                  <a:pt x="5611309" y="1460282"/>
                  <a:pt x="5579923" y="1456298"/>
                  <a:pt x="5546953" y="1452901"/>
                </a:cubicBezTo>
                <a:lnTo>
                  <a:pt x="5534479" y="1451730"/>
                </a:lnTo>
                <a:lnTo>
                  <a:pt x="1" y="1451730"/>
                </a:lnTo>
                <a:lnTo>
                  <a:pt x="1" y="1326462"/>
                </a:lnTo>
                <a:lnTo>
                  <a:pt x="0" y="1326462"/>
                </a:lnTo>
                <a:lnTo>
                  <a:pt x="0" y="0"/>
                </a:lnTo>
                <a:lnTo>
                  <a:pt x="3"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K"/>
          </a:p>
        </p:txBody>
      </p:sp>
      <p:sp>
        <p:nvSpPr>
          <p:cNvPr id="15" name="TextBox 14">
            <a:extLst>
              <a:ext uri="{FF2B5EF4-FFF2-40B4-BE49-F238E27FC236}">
                <a16:creationId xmlns:a16="http://schemas.microsoft.com/office/drawing/2014/main" id="{E6257FCB-CFBA-89F6-2D1A-EBB8F9944EFB}"/>
              </a:ext>
            </a:extLst>
          </p:cNvPr>
          <p:cNvSpPr txBox="1"/>
          <p:nvPr/>
        </p:nvSpPr>
        <p:spPr>
          <a:xfrm>
            <a:off x="2791193" y="435334"/>
            <a:ext cx="6877050" cy="461665"/>
          </a:xfrm>
          <a:prstGeom prst="rect">
            <a:avLst/>
          </a:prstGeom>
          <a:noFill/>
        </p:spPr>
        <p:txBody>
          <a:bodyPr wrap="square" anchor="t">
            <a:spAutoFit/>
          </a:bodyPr>
          <a:lstStyle/>
          <a:p>
            <a:pPr algn="ctr"/>
            <a:r>
              <a:rPr lang="en-US" sz="2400" b="1" dirty="0">
                <a:solidFill>
                  <a:schemeClr val="bg1"/>
                </a:solidFill>
                <a:latin typeface="Cambria" panose="02040503050406030204" pitchFamily="18" charset="0"/>
                <a:ea typeface="Cambria" panose="02040503050406030204" pitchFamily="18" charset="0"/>
              </a:rPr>
              <a:t>Our Discussion Includes…</a:t>
            </a:r>
          </a:p>
        </p:txBody>
      </p:sp>
      <p:grpSp>
        <p:nvGrpSpPr>
          <p:cNvPr id="17" name="Group 16">
            <a:extLst>
              <a:ext uri="{FF2B5EF4-FFF2-40B4-BE49-F238E27FC236}">
                <a16:creationId xmlns:a16="http://schemas.microsoft.com/office/drawing/2014/main" id="{23ABAA84-DF69-A211-D765-10AC89137CF6}"/>
              </a:ext>
            </a:extLst>
          </p:cNvPr>
          <p:cNvGrpSpPr/>
          <p:nvPr/>
        </p:nvGrpSpPr>
        <p:grpSpPr>
          <a:xfrm>
            <a:off x="5780684" y="987380"/>
            <a:ext cx="630633" cy="104652"/>
            <a:chOff x="5780684" y="809580"/>
            <a:chExt cx="630633" cy="104652"/>
          </a:xfrm>
          <a:solidFill>
            <a:schemeClr val="bg1"/>
          </a:solidFill>
        </p:grpSpPr>
        <p:sp>
          <p:nvSpPr>
            <p:cNvPr id="18" name="Oval 17">
              <a:extLst>
                <a:ext uri="{FF2B5EF4-FFF2-40B4-BE49-F238E27FC236}">
                  <a16:creationId xmlns:a16="http://schemas.microsoft.com/office/drawing/2014/main" id="{BC27073A-FD22-CE8C-173F-C790277F18FF}"/>
                </a:ext>
              </a:extLst>
            </p:cNvPr>
            <p:cNvSpPr/>
            <p:nvPr/>
          </p:nvSpPr>
          <p:spPr>
            <a:xfrm flipH="1" flipV="1">
              <a:off x="6050540" y="809580"/>
              <a:ext cx="96789" cy="104652"/>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50D4E8A2-6942-87FF-3497-1D668FF28E83}"/>
                </a:ext>
              </a:extLst>
            </p:cNvPr>
            <p:cNvSpPr/>
            <p:nvPr/>
          </p:nvSpPr>
          <p:spPr>
            <a:xfrm flipH="1" flipV="1">
              <a:off x="5929686" y="823490"/>
              <a:ext cx="71060" cy="76833"/>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C6C79FBC-48AC-9C45-DBF1-ED022DA918A5}"/>
                </a:ext>
              </a:extLst>
            </p:cNvPr>
            <p:cNvSpPr/>
            <p:nvPr/>
          </p:nvSpPr>
          <p:spPr>
            <a:xfrm flipH="1" flipV="1">
              <a:off x="6194695" y="824038"/>
              <a:ext cx="70047" cy="75737"/>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sp>
          <p:nvSpPr>
            <p:cNvPr id="22" name="Oval 21">
              <a:extLst>
                <a:ext uri="{FF2B5EF4-FFF2-40B4-BE49-F238E27FC236}">
                  <a16:creationId xmlns:a16="http://schemas.microsoft.com/office/drawing/2014/main" id="{080BE884-EF76-6A21-56DF-375C095D3359}"/>
                </a:ext>
              </a:extLst>
            </p:cNvPr>
            <p:cNvSpPr/>
            <p:nvPr/>
          </p:nvSpPr>
          <p:spPr>
            <a:xfrm flipH="1" flipV="1">
              <a:off x="6304220" y="836295"/>
              <a:ext cx="47374" cy="51222"/>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sp>
          <p:nvSpPr>
            <p:cNvPr id="23" name="Oval 22">
              <a:extLst>
                <a:ext uri="{FF2B5EF4-FFF2-40B4-BE49-F238E27FC236}">
                  <a16:creationId xmlns:a16="http://schemas.microsoft.com/office/drawing/2014/main" id="{AD1690AD-DAB4-15DF-800A-18BF9505F640}"/>
                </a:ext>
              </a:extLst>
            </p:cNvPr>
            <p:cNvSpPr/>
            <p:nvPr/>
          </p:nvSpPr>
          <p:spPr>
            <a:xfrm flipH="1" flipV="1">
              <a:off x="5842835" y="836295"/>
              <a:ext cx="47374" cy="51222"/>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sp>
          <p:nvSpPr>
            <p:cNvPr id="24" name="Oval 23">
              <a:extLst>
                <a:ext uri="{FF2B5EF4-FFF2-40B4-BE49-F238E27FC236}">
                  <a16:creationId xmlns:a16="http://schemas.microsoft.com/office/drawing/2014/main" id="{F3FDADA5-80FE-DBEB-EDA0-CE570B8D4186}"/>
                </a:ext>
              </a:extLst>
            </p:cNvPr>
            <p:cNvSpPr/>
            <p:nvPr/>
          </p:nvSpPr>
          <p:spPr>
            <a:xfrm flipH="1" flipV="1">
              <a:off x="5780684" y="849649"/>
              <a:ext cx="22673" cy="24515"/>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sp>
          <p:nvSpPr>
            <p:cNvPr id="25" name="Oval 24">
              <a:extLst>
                <a:ext uri="{FF2B5EF4-FFF2-40B4-BE49-F238E27FC236}">
                  <a16:creationId xmlns:a16="http://schemas.microsoft.com/office/drawing/2014/main" id="{1C341763-B23B-FD85-0FC5-718F1EBBAE27}"/>
                </a:ext>
              </a:extLst>
            </p:cNvPr>
            <p:cNvSpPr/>
            <p:nvPr/>
          </p:nvSpPr>
          <p:spPr>
            <a:xfrm flipH="1" flipV="1">
              <a:off x="6388644" y="849649"/>
              <a:ext cx="22673" cy="24515"/>
            </a:xfrm>
            <a:prstGeom prst="ellipse">
              <a:avLst/>
            </a:prstGeom>
            <a:grpFill/>
            <a:ln>
              <a:solidFill>
                <a:schemeClr val="bg1"/>
              </a:solidFill>
            </a:ln>
          </p:spPr>
          <p:txBody>
            <a:bodyPr anchor="t"/>
            <a:lstStyle/>
            <a:p>
              <a:pPr algn="ctr"/>
              <a:endParaRPr lang="en-US">
                <a:solidFill>
                  <a:schemeClr val="bg1"/>
                </a:solidFill>
                <a:latin typeface="Cambria" panose="02040503050406030204" pitchFamily="18" charset="0"/>
                <a:ea typeface="Cambria" panose="02040503050406030204" pitchFamily="18" charset="0"/>
              </a:endParaRPr>
            </a:p>
          </p:txBody>
        </p:sp>
      </p:grpSp>
      <p:pic>
        <p:nvPicPr>
          <p:cNvPr id="11" name="Picture 2">
            <a:extLst>
              <a:ext uri="{FF2B5EF4-FFF2-40B4-BE49-F238E27FC236}">
                <a16:creationId xmlns:a16="http://schemas.microsoft.com/office/drawing/2014/main" id="{7C322BE5-42D8-9813-499E-CD4DB785C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0663" y="385600"/>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621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9E29E-9C88-FE25-E697-CC96165BD03F}"/>
              </a:ext>
            </a:extLst>
          </p:cNvPr>
          <p:cNvSpPr txBox="1"/>
          <p:nvPr/>
        </p:nvSpPr>
        <p:spPr>
          <a:xfrm>
            <a:off x="1971945" y="388681"/>
            <a:ext cx="8248109" cy="461665"/>
          </a:xfrm>
          <a:prstGeom prst="rect">
            <a:avLst/>
          </a:prstGeom>
          <a:noFill/>
        </p:spPr>
        <p:txBody>
          <a:bodyPr wrap="square" anchor="t">
            <a:spAutoFit/>
          </a:bodyPr>
          <a:lstStyle/>
          <a:p>
            <a:pPr algn="ctr"/>
            <a:r>
              <a:rPr lang="en-US" sz="2400" b="1" dirty="0">
                <a:solidFill>
                  <a:schemeClr val="accent2"/>
                </a:solidFill>
                <a:latin typeface="Cambria" panose="02040503050406030204" pitchFamily="18" charset="0"/>
                <a:ea typeface="Cambria" panose="02040503050406030204" pitchFamily="18" charset="0"/>
              </a:rPr>
              <a:t>A Look at Health Policy End-of-Year Policies</a:t>
            </a:r>
          </a:p>
        </p:txBody>
      </p:sp>
      <p:grpSp>
        <p:nvGrpSpPr>
          <p:cNvPr id="4" name="Group 3">
            <a:extLst>
              <a:ext uri="{FF2B5EF4-FFF2-40B4-BE49-F238E27FC236}">
                <a16:creationId xmlns:a16="http://schemas.microsoft.com/office/drawing/2014/main" id="{24A7F5D5-C818-58D8-5FB5-615417B9CC19}"/>
              </a:ext>
            </a:extLst>
          </p:cNvPr>
          <p:cNvGrpSpPr/>
          <p:nvPr/>
        </p:nvGrpSpPr>
        <p:grpSpPr>
          <a:xfrm>
            <a:off x="5780684" y="977097"/>
            <a:ext cx="630633" cy="104652"/>
            <a:chOff x="5780684" y="809580"/>
            <a:chExt cx="630633" cy="104652"/>
          </a:xfrm>
          <a:solidFill>
            <a:schemeClr val="accent1"/>
          </a:solidFill>
        </p:grpSpPr>
        <p:sp>
          <p:nvSpPr>
            <p:cNvPr id="5" name="Oval 4">
              <a:extLst>
                <a:ext uri="{FF2B5EF4-FFF2-40B4-BE49-F238E27FC236}">
                  <a16:creationId xmlns:a16="http://schemas.microsoft.com/office/drawing/2014/main" id="{852E5970-4005-3C64-FCCC-9996875336AA}"/>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2AD39EF3-DBAF-1784-BE1A-75CFF7DFF695}"/>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C1A2853-2E5F-4F11-A1CB-67156F7DB666}"/>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21B63A4C-1F1F-1302-2856-5578B8C5DBDB}"/>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07DD3924-5ED1-FB66-2DFC-5A5AB74CDCDC}"/>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7A2D1A99-AEB7-323B-E856-7D3A90396691}"/>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B401068B-2AC5-799E-055A-0B7183FADFB0}"/>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graphicFrame>
        <p:nvGraphicFramePr>
          <p:cNvPr id="2" name="Table 11">
            <a:extLst>
              <a:ext uri="{FF2B5EF4-FFF2-40B4-BE49-F238E27FC236}">
                <a16:creationId xmlns:a16="http://schemas.microsoft.com/office/drawing/2014/main" id="{D82AF69D-9161-4DB9-943F-C6CBE24FAF80}"/>
              </a:ext>
            </a:extLst>
          </p:cNvPr>
          <p:cNvGraphicFramePr>
            <a:graphicFrameLocks noGrp="1"/>
          </p:cNvGraphicFramePr>
          <p:nvPr>
            <p:extLst>
              <p:ext uri="{D42A27DB-BD31-4B8C-83A1-F6EECF244321}">
                <p14:modId xmlns:p14="http://schemas.microsoft.com/office/powerpoint/2010/main" val="727800441"/>
              </p:ext>
            </p:extLst>
          </p:nvPr>
        </p:nvGraphicFramePr>
        <p:xfrm>
          <a:off x="304573" y="2148779"/>
          <a:ext cx="11582850" cy="4320540"/>
        </p:xfrm>
        <a:graphic>
          <a:graphicData uri="http://schemas.openxmlformats.org/drawingml/2006/table">
            <a:tbl>
              <a:tblPr firstRow="1" bandRow="1">
                <a:tableStyleId>{72833802-FEF1-4C79-8D5D-14CF1EAF98D9}</a:tableStyleId>
              </a:tblPr>
              <a:tblGrid>
                <a:gridCol w="1155040">
                  <a:extLst>
                    <a:ext uri="{9D8B030D-6E8A-4147-A177-3AD203B41FA5}">
                      <a16:colId xmlns:a16="http://schemas.microsoft.com/office/drawing/2014/main" val="1776870974"/>
                    </a:ext>
                  </a:extLst>
                </a:gridCol>
                <a:gridCol w="2035834">
                  <a:extLst>
                    <a:ext uri="{9D8B030D-6E8A-4147-A177-3AD203B41FA5}">
                      <a16:colId xmlns:a16="http://schemas.microsoft.com/office/drawing/2014/main" val="548355"/>
                    </a:ext>
                  </a:extLst>
                </a:gridCol>
                <a:gridCol w="8391976">
                  <a:extLst>
                    <a:ext uri="{9D8B030D-6E8A-4147-A177-3AD203B41FA5}">
                      <a16:colId xmlns:a16="http://schemas.microsoft.com/office/drawing/2014/main" val="934404193"/>
                    </a:ext>
                  </a:extLst>
                </a:gridCol>
              </a:tblGrid>
              <a:tr h="365760">
                <a:tc>
                  <a:txBody>
                    <a:bodyPr/>
                    <a:lstStyle/>
                    <a:p>
                      <a:pPr algn="ctr"/>
                      <a:endParaRPr lang="en-US" sz="1250" dirty="0">
                        <a:latin typeface="Cambria" panose="02040503050406030204" pitchFamily="18" charset="0"/>
                        <a:ea typeface="Cambria" panose="020405030504060302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250" dirty="0">
                          <a:latin typeface="Cambria" panose="02040503050406030204" pitchFamily="18" charset="0"/>
                          <a:ea typeface="Cambria" panose="02040503050406030204" pitchFamily="18" charset="0"/>
                        </a:rPr>
                        <a:t>Policy</a:t>
                      </a:r>
                    </a:p>
                  </a:txBody>
                  <a:tcPr anchor="ctr">
                    <a:lnL w="12700" cap="flat" cmpd="sng" algn="ctr">
                      <a:solidFill>
                        <a:schemeClr val="tx1"/>
                      </a:solidFill>
                      <a:prstDash val="solid"/>
                      <a:round/>
                      <a:headEnd type="none" w="med" len="med"/>
                      <a:tailEnd type="none" w="med" len="med"/>
                    </a:lnL>
                    <a:lnR w="12700" cap="flat" cmpd="sng" algn="ctr">
                      <a:solidFill>
                        <a:srgbClr val="303030"/>
                      </a:solidFill>
                      <a:prstDash val="solid"/>
                      <a:round/>
                      <a:headEnd type="none" w="med" len="med"/>
                      <a:tailEnd type="none" w="med" len="med"/>
                    </a:lnR>
                  </a:tcPr>
                </a:tc>
                <a:tc>
                  <a:txBody>
                    <a:bodyPr/>
                    <a:lstStyle/>
                    <a:p>
                      <a:pPr algn="ctr"/>
                      <a:r>
                        <a:rPr lang="en-US" sz="1250" dirty="0">
                          <a:latin typeface="Cambria" panose="02040503050406030204" pitchFamily="18" charset="0"/>
                          <a:ea typeface="Cambria" panose="02040503050406030204" pitchFamily="18" charset="0"/>
                        </a:rPr>
                        <a:t>Description</a:t>
                      </a:r>
                    </a:p>
                  </a:txBody>
                  <a:tcPr anchor="ctr">
                    <a:lnL w="12700" cap="flat" cmpd="sng" algn="ctr">
                      <a:solidFill>
                        <a:srgbClr val="30303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1667171"/>
                  </a:ext>
                </a:extLst>
              </a:tr>
              <a:tr h="590919">
                <a:tc rowSpan="2">
                  <a:txBody>
                    <a:bodyPr/>
                    <a:lstStyle/>
                    <a:p>
                      <a:pPr algn="ctr"/>
                      <a:r>
                        <a:rPr lang="en-US" sz="1250" b="1" i="0" dirty="0">
                          <a:latin typeface="Cambria" panose="02040503050406030204" pitchFamily="18" charset="0"/>
                          <a:ea typeface="Cambria" panose="02040503050406030204" pitchFamily="18" charset="0"/>
                        </a:rPr>
                        <a:t>Some Action Highly Likely</a:t>
                      </a: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a:noFill/>
                    </a:lnB>
                    <a:lnTlToBr w="12700" cmpd="sng">
                      <a:noFill/>
                      <a:prstDash val="solid"/>
                    </a:lnTlToBr>
                    <a:lnBlToTr w="12700" cmpd="sng">
                      <a:noFill/>
                      <a:prstDash val="solid"/>
                    </a:lnBlToTr>
                    <a:noFill/>
                  </a:tcPr>
                </a:tc>
                <a:tc>
                  <a:txBody>
                    <a:bodyPr/>
                    <a:lstStyle/>
                    <a:p>
                      <a:r>
                        <a:rPr lang="en-US" sz="1250" b="1" i="0" dirty="0">
                          <a:solidFill>
                            <a:schemeClr val="accent6"/>
                          </a:solidFill>
                          <a:latin typeface="Cambria" panose="02040503050406030204" pitchFamily="18" charset="0"/>
                          <a:ea typeface="Cambria" panose="02040503050406030204" pitchFamily="18" charset="0"/>
                        </a:rPr>
                        <a:t>FY 2023 Appropriations</a:t>
                      </a:r>
                    </a:p>
                    <a:p>
                      <a:r>
                        <a:rPr lang="en-US" sz="1250" i="1" dirty="0">
                          <a:solidFill>
                            <a:schemeClr val="accent6"/>
                          </a:solidFill>
                          <a:latin typeface="Cambria" panose="02040503050406030204" pitchFamily="18" charset="0"/>
                          <a:ea typeface="Cambria" panose="02040503050406030204" pitchFamily="18" charset="0"/>
                        </a:rPr>
                        <a:t>Expires Sept. 30, 2022 </a:t>
                      </a:r>
                    </a:p>
                    <a:p>
                      <a:endParaRPr lang="en-US" sz="1250" i="1" dirty="0">
                        <a:solidFill>
                          <a:schemeClr val="accent6"/>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9525" cap="flat" cmpd="sng" algn="ctr">
                      <a:solidFill>
                        <a:srgbClr val="303030"/>
                      </a:solidFill>
                      <a:prstDash val="solid"/>
                      <a:round/>
                      <a:headEnd type="none" w="med" len="med"/>
                      <a:tailEnd type="none" w="med" len="med"/>
                    </a:ln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latin typeface="Cambria" panose="02040503050406030204" pitchFamily="18" charset="0"/>
                          <a:ea typeface="Cambria" panose="02040503050406030204" pitchFamily="18" charset="0"/>
                        </a:rPr>
                        <a:t>While leadership is hopeful that the appropriations process can move swiftly for fiscal year (FY) 2023, it is all but certain that a CR will be needed to provide lawmakers more time to address government funding and expiring programs while avoiding a government shutdown. Many other expiring programs are likely to be wrapped into this prospective CR. </a:t>
                      </a:r>
                    </a:p>
                  </a:txBody>
                  <a:tcPr>
                    <a:lnL w="9525" cap="flat" cmpd="sng" algn="ctr">
                      <a:solidFill>
                        <a:srgbClr val="30303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extLst>
                  <a:ext uri="{0D108BD9-81ED-4DB2-BD59-A6C34878D82A}">
                    <a16:rowId xmlns:a16="http://schemas.microsoft.com/office/drawing/2014/main" val="3730735512"/>
                  </a:ext>
                </a:extLst>
              </a:tr>
              <a:tr h="590919">
                <a:tc vMerge="1">
                  <a:txBody>
                    <a:bodyPr/>
                    <a:lstStyle/>
                    <a:p>
                      <a:endParaRPr lang="en-US" sz="1300" i="1" dirty="0">
                        <a:latin typeface="Cambria" panose="02040503050406030204" pitchFamily="18" charset="0"/>
                        <a:ea typeface="Cambria" panose="02040503050406030204" pitchFamily="18" charset="0"/>
                      </a:endParaRPr>
                    </a:p>
                  </a:txBody>
                  <a:tcPr>
                    <a:solidFill>
                      <a:srgbClr val="BCD13F"/>
                    </a:solidFill>
                  </a:tcPr>
                </a:tc>
                <a:tc>
                  <a:txBody>
                    <a:bodyPr/>
                    <a:lstStyle/>
                    <a:p>
                      <a:r>
                        <a:rPr lang="en-US" sz="1250" b="1" dirty="0">
                          <a:solidFill>
                            <a:schemeClr val="accent6"/>
                          </a:solidFill>
                          <a:latin typeface="Cambria" panose="02040503050406030204" pitchFamily="18" charset="0"/>
                          <a:ea typeface="Cambria" panose="02040503050406030204" pitchFamily="18" charset="0"/>
                        </a:rPr>
                        <a:t>FDA User Fees</a:t>
                      </a:r>
                    </a:p>
                    <a:p>
                      <a:r>
                        <a:rPr lang="en-US" sz="1250" i="1" dirty="0">
                          <a:solidFill>
                            <a:schemeClr val="accent6"/>
                          </a:solidFill>
                          <a:latin typeface="Cambria" panose="02040503050406030204" pitchFamily="18" charset="0"/>
                          <a:ea typeface="Cambria" panose="02040503050406030204" pitchFamily="18" charset="0"/>
                        </a:rPr>
                        <a:t>Expires Sept. 30, 2022</a:t>
                      </a:r>
                    </a:p>
                  </a:txBody>
                  <a:tcPr>
                    <a:lnL w="12700" cap="flat" cmpd="sng" algn="ctr">
                      <a:solidFill>
                        <a:schemeClr val="tx1"/>
                      </a:solidFill>
                      <a:prstDash val="solid"/>
                      <a:round/>
                      <a:headEnd type="none" w="med" len="med"/>
                      <a:tailEnd type="none" w="med" len="med"/>
                    </a:lnL>
                    <a:lnR w="9525" cap="flat" cmpd="sng" algn="ctr">
                      <a:solidFill>
                        <a:srgbClr val="303030"/>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US" sz="1250" dirty="0">
                          <a:latin typeface="Cambria" panose="02040503050406030204" pitchFamily="18" charset="0"/>
                          <a:ea typeface="Cambria" panose="02040503050406030204" pitchFamily="18" charset="0"/>
                        </a:rPr>
                        <a:t>The House and Senate were on track to reach an agreement between their Food and Drug Administration (FDA) user fee draft bills before the current user fee programs expire, though disagreements have derailed the process. While the House passed expansive legislation to address user fee reauthorization, a “skinny” reauthorization bill is more likely to become law.</a:t>
                      </a:r>
                    </a:p>
                  </a:txBody>
                  <a:tcPr>
                    <a:lnL w="9525" cap="flat" cmpd="sng" algn="ctr">
                      <a:solidFill>
                        <a:srgbClr val="30303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845281566"/>
                  </a:ext>
                </a:extLst>
              </a:tr>
              <a:tr h="587871">
                <a:tc rowSpan="3">
                  <a:txBody>
                    <a:bodyPr/>
                    <a:lstStyle/>
                    <a:p>
                      <a:pPr algn="ctr"/>
                      <a:r>
                        <a:rPr lang="en-US" sz="1250" b="1" i="0" dirty="0">
                          <a:latin typeface="Cambria" panose="02040503050406030204" pitchFamily="18" charset="0"/>
                          <a:ea typeface="Cambria" panose="02040503050406030204" pitchFamily="18" charset="0"/>
                        </a:rPr>
                        <a:t>Action Still Unclear</a:t>
                      </a: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a:noFill/>
                    </a:lnT>
                    <a:lnB w="6350" cap="flat" cmpd="sng" algn="ctr">
                      <a:noFill/>
                      <a:prstDash val="solid"/>
                      <a:miter lim="800000"/>
                    </a:lnB>
                    <a:lnTlToBr w="12700" cmpd="sng">
                      <a:noFill/>
                      <a:prstDash val="solid"/>
                    </a:lnTlToBr>
                    <a:lnBlToTr w="12700" cmpd="sng">
                      <a:noFill/>
                      <a:prstDash val="solid"/>
                    </a:lnBlToTr>
                    <a:noFill/>
                  </a:tcPr>
                </a:tc>
                <a:tc>
                  <a:txBody>
                    <a:bodyPr/>
                    <a:lstStyle/>
                    <a:p>
                      <a:r>
                        <a:rPr lang="en-US" sz="1250" b="1" dirty="0">
                          <a:solidFill>
                            <a:schemeClr val="accent6"/>
                          </a:solidFill>
                          <a:latin typeface="Cambria" panose="02040503050406030204" pitchFamily="18" charset="0"/>
                          <a:ea typeface="Cambria" panose="02040503050406030204" pitchFamily="18" charset="0"/>
                        </a:rPr>
                        <a:t>Sequestration Policies</a:t>
                      </a:r>
                      <a:endParaRPr lang="en-US" sz="1250" dirty="0">
                        <a:solidFill>
                          <a:schemeClr val="accent6"/>
                        </a:solidFill>
                        <a:latin typeface="Cambria" panose="02040503050406030204" pitchFamily="18" charset="0"/>
                        <a:ea typeface="Cambria" panose="02040503050406030204" pitchFamily="18" charset="0"/>
                      </a:endParaRPr>
                    </a:p>
                    <a:p>
                      <a:r>
                        <a:rPr lang="en-US" sz="1250" i="1" dirty="0">
                          <a:solidFill>
                            <a:schemeClr val="accent6"/>
                          </a:solidFill>
                          <a:latin typeface="Cambria" panose="02040503050406030204" pitchFamily="18" charset="0"/>
                          <a:ea typeface="Cambria" panose="02040503050406030204" pitchFamily="18" charset="0"/>
                        </a:rPr>
                        <a:t>6% total cut by Jan. 1, 2023</a:t>
                      </a:r>
                    </a:p>
                    <a:p>
                      <a:endParaRPr lang="en-US" sz="1250" i="1" dirty="0">
                        <a:solidFill>
                          <a:schemeClr val="accent6"/>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9525" cap="flat" cmpd="sng" algn="ctr">
                      <a:solidFill>
                        <a:srgbClr val="30303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latin typeface="Cambria" panose="02040503050406030204" pitchFamily="18" charset="0"/>
                          <a:ea typeface="Cambria" panose="02040503050406030204" pitchFamily="18" charset="0"/>
                        </a:rPr>
                        <a:t>Statutory Pay-as-you-go (PAYGO) and Medicare sequestration would lead to a 6 percent cut to physician practices. These cuts would be harmful to most lawmakers’ areas of interest, and Congress has never allowed PAYGO to be implemented. However, the Medicare sequester increased from 1 percent to 2 percent on July 1 and further discussion has been minimal.</a:t>
                      </a:r>
                    </a:p>
                  </a:txBody>
                  <a:tcPr>
                    <a:lnL w="9525" cap="flat" cmpd="sng" algn="ctr">
                      <a:solidFill>
                        <a:srgbClr val="30303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2099005939"/>
                  </a:ext>
                </a:extLst>
              </a:tr>
              <a:tr h="731520">
                <a:tc vMerge="1">
                  <a:txBody>
                    <a:bodyPr/>
                    <a:lstStyle/>
                    <a:p>
                      <a:endParaRPr lang="en-US" sz="1300" b="1" i="0" dirty="0">
                        <a:latin typeface="Cambria" panose="02040503050406030204" pitchFamily="18" charset="0"/>
                        <a:ea typeface="Cambria" panose="02040503050406030204" pitchFamily="18" charset="0"/>
                      </a:endParaRPr>
                    </a:p>
                  </a:txBody>
                  <a:tcPr>
                    <a:solidFill>
                      <a:srgbClr val="FFFF97"/>
                    </a:solidFill>
                  </a:tcPr>
                </a:tc>
                <a:tc>
                  <a:txBody>
                    <a:bodyPr/>
                    <a:lstStyle/>
                    <a:p>
                      <a:r>
                        <a:rPr lang="en-US" sz="1250" b="1" i="0" dirty="0">
                          <a:solidFill>
                            <a:schemeClr val="accent6"/>
                          </a:solidFill>
                          <a:latin typeface="Cambria" panose="02040503050406030204" pitchFamily="18" charset="0"/>
                          <a:ea typeface="Cambria" panose="02040503050406030204" pitchFamily="18" charset="0"/>
                        </a:rPr>
                        <a:t>FMAP in the Territories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i="1" dirty="0">
                          <a:solidFill>
                            <a:schemeClr val="accent6"/>
                          </a:solidFill>
                          <a:latin typeface="Cambria" panose="02040503050406030204" pitchFamily="18" charset="0"/>
                          <a:ea typeface="Cambria" panose="02040503050406030204" pitchFamily="18" charset="0"/>
                        </a:rPr>
                        <a:t>Expires December 13, 2022</a:t>
                      </a:r>
                    </a:p>
                    <a:p>
                      <a:endParaRPr lang="en-US" sz="1250" b="1" i="0" dirty="0">
                        <a:solidFill>
                          <a:schemeClr val="accent6"/>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9525" cap="flat" cmpd="sng" algn="ctr">
                      <a:solidFill>
                        <a:srgbClr val="303030"/>
                      </a:solidFill>
                      <a:prstDash val="solid"/>
                      <a:round/>
                      <a:headEnd type="none" w="med" len="med"/>
                      <a:tailEnd type="none" w="med" len="med"/>
                    </a:lnR>
                    <a:solidFill>
                      <a:schemeClr val="tx2">
                        <a:lumMod val="20000"/>
                        <a:lumOff val="80000"/>
                      </a:schemeClr>
                    </a:solidFill>
                  </a:tcPr>
                </a:tc>
                <a:tc>
                  <a:txBody>
                    <a:bodyPr/>
                    <a:lstStyle/>
                    <a:p>
                      <a:r>
                        <a:rPr lang="en-US" sz="1250" dirty="0">
                          <a:latin typeface="Cambria" panose="02040503050406030204" pitchFamily="18" charset="0"/>
                          <a:ea typeface="Cambria" panose="02040503050406030204" pitchFamily="18" charset="0"/>
                        </a:rPr>
                        <a:t>The federal medical assistance percentage (FMAP) for U.S. territories will revert from 83 percent to 55 percent in the American Samoa, the Commonwealth of the Northern Mariana Islands (CNMI), Guam, and the U.S. Virgin Islands unless extended in a continuing resolution (CR). While discussion surrounding this issue has been limited, allowing this funding to lapse is unlikely. </a:t>
                      </a:r>
                    </a:p>
                  </a:txBody>
                  <a:tcPr>
                    <a:lnL w="9525" cap="flat" cmpd="sng" algn="ctr">
                      <a:solidFill>
                        <a:srgbClr val="30303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2062157559"/>
                  </a:ext>
                </a:extLst>
              </a:tr>
              <a:tr h="731520">
                <a:tc vMerge="1">
                  <a:txBody>
                    <a:bodyPr/>
                    <a:lstStyle/>
                    <a:p>
                      <a:endParaRPr lang="en-US" sz="1300" i="1" dirty="0">
                        <a:latin typeface="Cambria" panose="02040503050406030204" pitchFamily="18" charset="0"/>
                        <a:ea typeface="Cambria" panose="02040503050406030204" pitchFamily="18" charset="0"/>
                      </a:endParaRPr>
                    </a:p>
                  </a:txBody>
                  <a:tcPr>
                    <a:solidFill>
                      <a:srgbClr val="FFFF97"/>
                    </a:solidFill>
                  </a:tcPr>
                </a:tc>
                <a:tc>
                  <a:txBody>
                    <a:bodyPr/>
                    <a:lstStyle/>
                    <a:p>
                      <a:r>
                        <a:rPr lang="en-US" sz="1250" b="1" dirty="0">
                          <a:solidFill>
                            <a:schemeClr val="accent6"/>
                          </a:solidFill>
                          <a:latin typeface="Cambria" panose="02040503050406030204" pitchFamily="18" charset="0"/>
                          <a:ea typeface="Cambria" panose="02040503050406030204" pitchFamily="18" charset="0"/>
                        </a:rPr>
                        <a:t>Telehealth Flexibilities</a:t>
                      </a:r>
                    </a:p>
                    <a:p>
                      <a:r>
                        <a:rPr lang="en-US" sz="1250" b="0" i="1" dirty="0">
                          <a:solidFill>
                            <a:schemeClr val="accent6"/>
                          </a:solidFill>
                          <a:latin typeface="Cambria" panose="02040503050406030204" pitchFamily="18" charset="0"/>
                          <a:ea typeface="Cambria" panose="02040503050406030204" pitchFamily="18" charset="0"/>
                        </a:rPr>
                        <a:t>Will Expire Dec. 31, 2022</a:t>
                      </a:r>
                    </a:p>
                    <a:p>
                      <a:endParaRPr lang="en-US" sz="1250" i="1" dirty="0">
                        <a:solidFill>
                          <a:schemeClr val="accent6"/>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9525" cap="flat" cmpd="sng" algn="ctr">
                      <a:solidFill>
                        <a:srgbClr val="303030"/>
                      </a:solidFill>
                      <a:prstDash val="solid"/>
                      <a:round/>
                      <a:headEnd type="none" w="med" len="med"/>
                      <a:tailEnd type="none" w="med" len="med"/>
                    </a:ln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latin typeface="Cambria" panose="02040503050406030204" pitchFamily="18" charset="0"/>
                          <a:ea typeface="Cambria" panose="02040503050406030204" pitchFamily="18" charset="0"/>
                        </a:rPr>
                        <a:t>Many telehealth policies have been extended throughout the pandemic. Several bills in this Congress include provisions that would maintain prescribing flexibilities. Click </a:t>
                      </a:r>
                      <a:r>
                        <a:rPr lang="en-US" sz="1250" dirty="0">
                          <a:solidFill>
                            <a:srgbClr val="A11000"/>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here</a:t>
                      </a:r>
                      <a:r>
                        <a:rPr lang="en-US" sz="1250" dirty="0">
                          <a:latin typeface="Cambria" panose="02040503050406030204" pitchFamily="18" charset="0"/>
                          <a:ea typeface="Cambria" panose="02040503050406030204" pitchFamily="18" charset="0"/>
                        </a:rPr>
                        <a:t> for TRP’s comparison of telehealth extension bills. While a consensus has yet to be reached regarding various telehealth policies, there is bipartisan support for these initiatives. </a:t>
                      </a:r>
                    </a:p>
                  </a:txBody>
                  <a:tcPr>
                    <a:lnL w="9525" cap="flat" cmpd="sng" algn="ctr">
                      <a:solidFill>
                        <a:srgbClr val="303030"/>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66487827"/>
                  </a:ext>
                </a:extLst>
              </a:tr>
            </a:tbl>
          </a:graphicData>
        </a:graphic>
      </p:graphicFrame>
      <p:sp>
        <p:nvSpPr>
          <p:cNvPr id="15" name="Rectangle 14">
            <a:extLst>
              <a:ext uri="{FF2B5EF4-FFF2-40B4-BE49-F238E27FC236}">
                <a16:creationId xmlns:a16="http://schemas.microsoft.com/office/drawing/2014/main" id="{1CC202BE-AAB3-DF78-9ACF-B753A2F334B0}"/>
              </a:ext>
            </a:extLst>
          </p:cNvPr>
          <p:cNvSpPr/>
          <p:nvPr/>
        </p:nvSpPr>
        <p:spPr>
          <a:xfrm>
            <a:off x="354583" y="1217725"/>
            <a:ext cx="11482831" cy="584775"/>
          </a:xfrm>
          <a:prstGeom prst="rect">
            <a:avLst/>
          </a:prstGeom>
        </p:spPr>
        <p:txBody>
          <a:bodyPr wrap="square">
            <a:spAutoFit/>
          </a:bodyPr>
          <a:lstStyle/>
          <a:p>
            <a:pPr algn="ctr">
              <a:spcAft>
                <a:spcPts val="400"/>
              </a:spcAft>
              <a:buClr>
                <a:schemeClr val="accent1"/>
              </a:buClr>
              <a:buSzPct val="85000"/>
            </a:pPr>
            <a:r>
              <a:rPr lang="en-US" sz="1600" dirty="0">
                <a:solidFill>
                  <a:srgbClr val="303030"/>
                </a:solidFill>
                <a:latin typeface="Cambria" panose="02040503050406030204" pitchFamily="18" charset="0"/>
                <a:ea typeface="Cambria" panose="02040503050406030204" pitchFamily="18" charset="0"/>
              </a:rPr>
              <a:t>Congressional staff are working behind the scenes to conceptualize a potential health care package before the end of 2022, though many competing priorities remain in flux. Based on the current legislative environment, these policies include: </a:t>
            </a:r>
          </a:p>
        </p:txBody>
      </p:sp>
      <p:pic>
        <p:nvPicPr>
          <p:cNvPr id="12" name="Picture 2">
            <a:extLst>
              <a:ext uri="{FF2B5EF4-FFF2-40B4-BE49-F238E27FC236}">
                <a16:creationId xmlns:a16="http://schemas.microsoft.com/office/drawing/2014/main" id="{3B3C1BB8-9974-3FE8-E4C8-E9B7C08FE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8626" y="244750"/>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10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442D5-CEDB-59B7-701E-6C760E922D52}"/>
              </a:ext>
            </a:extLst>
          </p:cNvPr>
          <p:cNvSpPr txBox="1"/>
          <p:nvPr/>
        </p:nvSpPr>
        <p:spPr>
          <a:xfrm>
            <a:off x="2657476" y="468116"/>
            <a:ext cx="6877050" cy="461665"/>
          </a:xfrm>
          <a:prstGeom prst="rect">
            <a:avLst/>
          </a:prstGeom>
          <a:noFill/>
        </p:spPr>
        <p:txBody>
          <a:bodyPr wrap="square" anchor="t">
            <a:spAutoFit/>
          </a:bodyPr>
          <a:lstStyle/>
          <a:p>
            <a:pPr algn="ctr"/>
            <a:r>
              <a:rPr lang="en-US" sz="2400" b="1" cap="small" dirty="0">
                <a:solidFill>
                  <a:schemeClr val="accent2"/>
                </a:solidFill>
                <a:latin typeface="Cambria" panose="02040503050406030204" pitchFamily="18" charset="0"/>
                <a:ea typeface="Cambria" panose="02040503050406030204" pitchFamily="18" charset="0"/>
              </a:rPr>
              <a:t>Other Potential Action for Fall 2022</a:t>
            </a:r>
          </a:p>
        </p:txBody>
      </p:sp>
      <p:grpSp>
        <p:nvGrpSpPr>
          <p:cNvPr id="3" name="Group 2">
            <a:extLst>
              <a:ext uri="{FF2B5EF4-FFF2-40B4-BE49-F238E27FC236}">
                <a16:creationId xmlns:a16="http://schemas.microsoft.com/office/drawing/2014/main" id="{97F0A6E9-FAFA-6C4D-ED90-985E9B54A78A}"/>
              </a:ext>
            </a:extLst>
          </p:cNvPr>
          <p:cNvGrpSpPr/>
          <p:nvPr/>
        </p:nvGrpSpPr>
        <p:grpSpPr>
          <a:xfrm>
            <a:off x="5780684" y="977097"/>
            <a:ext cx="630633" cy="104652"/>
            <a:chOff x="5780684" y="809580"/>
            <a:chExt cx="630633" cy="104652"/>
          </a:xfrm>
          <a:solidFill>
            <a:schemeClr val="accent1"/>
          </a:solidFill>
        </p:grpSpPr>
        <p:sp>
          <p:nvSpPr>
            <p:cNvPr id="4" name="Oval 3">
              <a:extLst>
                <a:ext uri="{FF2B5EF4-FFF2-40B4-BE49-F238E27FC236}">
                  <a16:creationId xmlns:a16="http://schemas.microsoft.com/office/drawing/2014/main" id="{C3080500-CEAD-E1EA-38F2-D443D2C9C9BE}"/>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B03C9196-F10C-FD41-4303-4E75DF809079}"/>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026854A8-A2F5-8564-2751-964D8D6C0641}"/>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AE82BD30-4929-28C0-7385-DC8EFDDE464D}"/>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5B15173C-4085-6D4B-E6B8-F4315FF6D237}"/>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1A7A3F0D-F702-E68A-6430-0FBEAB1B98EC}"/>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722646E3-F2EE-A721-933C-F22B9EAB0C96}"/>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11" name="Freeform: Shape 10">
            <a:extLst>
              <a:ext uri="{FF2B5EF4-FFF2-40B4-BE49-F238E27FC236}">
                <a16:creationId xmlns:a16="http://schemas.microsoft.com/office/drawing/2014/main" id="{AB5DFBA6-7FE1-4FD0-0D16-7EDC3560B89F}"/>
              </a:ext>
            </a:extLst>
          </p:cNvPr>
          <p:cNvSpPr/>
          <p:nvPr/>
        </p:nvSpPr>
        <p:spPr>
          <a:xfrm>
            <a:off x="947350" y="2009593"/>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12" name="Freeform: Shape 11">
            <a:extLst>
              <a:ext uri="{FF2B5EF4-FFF2-40B4-BE49-F238E27FC236}">
                <a16:creationId xmlns:a16="http://schemas.microsoft.com/office/drawing/2014/main" id="{FEB441E8-418D-D05F-8204-3A67B94D9EBF}"/>
              </a:ext>
            </a:extLst>
          </p:cNvPr>
          <p:cNvSpPr/>
          <p:nvPr/>
        </p:nvSpPr>
        <p:spPr>
          <a:xfrm flipV="1">
            <a:off x="947350" y="2001342"/>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FA4F85CB-DC2C-B071-58A0-C84A7EF0C6C8}"/>
              </a:ext>
            </a:extLst>
          </p:cNvPr>
          <p:cNvSpPr/>
          <p:nvPr/>
        </p:nvSpPr>
        <p:spPr>
          <a:xfrm>
            <a:off x="947350" y="3403871"/>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7A9211F6-E4C6-3A50-DEFD-47954ED2E844}"/>
              </a:ext>
            </a:extLst>
          </p:cNvPr>
          <p:cNvSpPr txBox="1"/>
          <p:nvPr/>
        </p:nvSpPr>
        <p:spPr>
          <a:xfrm>
            <a:off x="1142506" y="3575265"/>
            <a:ext cx="2816524" cy="2462213"/>
          </a:xfrm>
          <a:prstGeom prst="rect">
            <a:avLst/>
          </a:prstGeom>
          <a:noFill/>
        </p:spPr>
        <p:txBody>
          <a:bodyPr wrap="square" anchor="t">
            <a:spAutoFit/>
          </a:bodyPr>
          <a:lstStyle/>
          <a:p>
            <a:pPr marL="171450" indent="-171450">
              <a:spcAft>
                <a:spcPts val="400"/>
              </a:spcAft>
              <a:buClr>
                <a:schemeClr val="accent1"/>
              </a:buClr>
              <a:buSzPct val="85000"/>
              <a:buFont typeface="Arial" panose="020B0604020202020204" pitchFamily="34" charset="0"/>
              <a:buChar char="•"/>
            </a:pPr>
            <a:r>
              <a:rPr lang="en-US" sz="1200" dirty="0">
                <a:solidFill>
                  <a:srgbClr val="303030"/>
                </a:solidFill>
                <a:latin typeface="Cambria"/>
                <a:ea typeface="Cambria"/>
              </a:rPr>
              <a:t>Since the end of 2019, the FMAP for the territories has been increased from the statutory 55 percent to 76 percent for Puerto Rico and 83 percent for the other territories. </a:t>
            </a:r>
          </a:p>
          <a:p>
            <a:pPr marL="171450" indent="-171450">
              <a:spcAft>
                <a:spcPts val="400"/>
              </a:spcAft>
              <a:buClr>
                <a:schemeClr val="accent1"/>
              </a:buClr>
              <a:buSzPct val="85000"/>
              <a:buFont typeface="Arial" panose="020B0604020202020204" pitchFamily="34" charset="0"/>
              <a:buChar char="•"/>
            </a:pPr>
            <a:r>
              <a:rPr lang="en-US" sz="1200" dirty="0">
                <a:solidFill>
                  <a:srgbClr val="303030"/>
                </a:solidFill>
                <a:latin typeface="Cambria"/>
                <a:ea typeface="Cambria"/>
              </a:rPr>
              <a:t>Most recently, this extension was included in the 2022 omnibus. </a:t>
            </a:r>
          </a:p>
          <a:p>
            <a:pPr marL="171450" indent="-171450">
              <a:spcAft>
                <a:spcPts val="400"/>
              </a:spcAft>
              <a:buClr>
                <a:schemeClr val="accent1"/>
              </a:buClr>
              <a:buSzPct val="85000"/>
              <a:buFont typeface="Arial" panose="020B0604020202020204" pitchFamily="34" charset="0"/>
              <a:buChar char="•"/>
            </a:pPr>
            <a:r>
              <a:rPr lang="en-US" sz="1200" dirty="0">
                <a:solidFill>
                  <a:srgbClr val="303030"/>
                </a:solidFill>
                <a:latin typeface="Cambria"/>
                <a:ea typeface="Cambria"/>
              </a:rPr>
              <a:t>It is highly likely that Congress renews the enhanced federal medical assistance percentage. </a:t>
            </a:r>
          </a:p>
          <a:p>
            <a:pPr marL="171450" indent="-171450">
              <a:spcAft>
                <a:spcPts val="400"/>
              </a:spcAft>
              <a:buClr>
                <a:schemeClr val="accent1"/>
              </a:buClr>
              <a:buSzPct val="85000"/>
              <a:buFont typeface="Arial" panose="020B0604020202020204" pitchFamily="34" charset="0"/>
              <a:buChar char="•"/>
            </a:pPr>
            <a:r>
              <a:rPr lang="en-US" sz="1200" dirty="0">
                <a:solidFill>
                  <a:srgbClr val="303030"/>
                </a:solidFill>
                <a:latin typeface="Cambria"/>
                <a:ea typeface="Cambria"/>
              </a:rPr>
              <a:t>Current FMAP enhancements expire December 13, 2022. </a:t>
            </a:r>
          </a:p>
        </p:txBody>
      </p:sp>
      <p:sp>
        <p:nvSpPr>
          <p:cNvPr id="16" name="TextBox 15">
            <a:extLst>
              <a:ext uri="{FF2B5EF4-FFF2-40B4-BE49-F238E27FC236}">
                <a16:creationId xmlns:a16="http://schemas.microsoft.com/office/drawing/2014/main" id="{92B0CFCB-49D0-96F2-0191-1610C11C4EB4}"/>
              </a:ext>
            </a:extLst>
          </p:cNvPr>
          <p:cNvSpPr txBox="1"/>
          <p:nvPr/>
        </p:nvSpPr>
        <p:spPr>
          <a:xfrm>
            <a:off x="1142506" y="2511567"/>
            <a:ext cx="2816524" cy="584775"/>
          </a:xfrm>
          <a:prstGeom prst="rect">
            <a:avLst/>
          </a:prstGeom>
          <a:noFill/>
        </p:spPr>
        <p:txBody>
          <a:bodyPr wrap="square" anchor="ctr">
            <a:spAutoFit/>
          </a:bodyPr>
          <a:lstStyle/>
          <a:p>
            <a:pPr>
              <a:spcBef>
                <a:spcPts val="600"/>
              </a:spcBef>
              <a:buClr>
                <a:schemeClr val="accent1"/>
              </a:buClr>
            </a:pPr>
            <a:r>
              <a:rPr lang="en-US" sz="1600" b="1" cap="small" dirty="0">
                <a:solidFill>
                  <a:schemeClr val="bg1"/>
                </a:solidFill>
                <a:latin typeface="Cambria" panose="02040503050406030204" pitchFamily="18" charset="0"/>
                <a:ea typeface="Cambria" panose="02040503050406030204" pitchFamily="18" charset="0"/>
                <a:cs typeface="Poppins" panose="00000500000000000000" pitchFamily="2" charset="0"/>
              </a:rPr>
              <a:t>Medicaid FMAP for Territories</a:t>
            </a:r>
          </a:p>
        </p:txBody>
      </p:sp>
      <p:sp>
        <p:nvSpPr>
          <p:cNvPr id="19" name="Freeform: Shape 18">
            <a:extLst>
              <a:ext uri="{FF2B5EF4-FFF2-40B4-BE49-F238E27FC236}">
                <a16:creationId xmlns:a16="http://schemas.microsoft.com/office/drawing/2014/main" id="{64405BD8-3173-AD8F-98A8-EB867EA0C163}"/>
              </a:ext>
            </a:extLst>
          </p:cNvPr>
          <p:cNvSpPr/>
          <p:nvPr/>
        </p:nvSpPr>
        <p:spPr>
          <a:xfrm>
            <a:off x="4484671" y="2009593"/>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20" name="Freeform: Shape 19">
            <a:extLst>
              <a:ext uri="{FF2B5EF4-FFF2-40B4-BE49-F238E27FC236}">
                <a16:creationId xmlns:a16="http://schemas.microsoft.com/office/drawing/2014/main" id="{9F15464A-6643-B4E7-6CE1-B02A37BAF273}"/>
              </a:ext>
            </a:extLst>
          </p:cNvPr>
          <p:cNvSpPr/>
          <p:nvPr/>
        </p:nvSpPr>
        <p:spPr>
          <a:xfrm flipV="1">
            <a:off x="4484671" y="2001342"/>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82629292-FB3B-9732-A463-AAB5363CBEE0}"/>
              </a:ext>
            </a:extLst>
          </p:cNvPr>
          <p:cNvSpPr/>
          <p:nvPr/>
        </p:nvSpPr>
        <p:spPr>
          <a:xfrm>
            <a:off x="4484671" y="3403871"/>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72516267-8318-64DC-8085-5033388DA9A5}"/>
              </a:ext>
            </a:extLst>
          </p:cNvPr>
          <p:cNvSpPr txBox="1"/>
          <p:nvPr/>
        </p:nvSpPr>
        <p:spPr>
          <a:xfrm>
            <a:off x="4679827" y="3539640"/>
            <a:ext cx="2816524" cy="2831544"/>
          </a:xfrm>
          <a:prstGeom prst="rect">
            <a:avLst/>
          </a:prstGeom>
          <a:noFill/>
        </p:spPr>
        <p:txBody>
          <a:bodyPr wrap="square" anchor="t">
            <a:spAutoFit/>
          </a:bodyPr>
          <a:lstStyle/>
          <a:p>
            <a:pPr marL="171450" indent="-171450">
              <a:spcBef>
                <a:spcPts val="600"/>
              </a:spcBef>
              <a:buClr>
                <a:schemeClr val="accent1"/>
              </a:buClr>
              <a:buFont typeface="Arial" panose="020B0604020202020204" pitchFamily="34" charset="0"/>
              <a:buChar char="•"/>
            </a:pPr>
            <a:r>
              <a:rPr lang="en-US" sz="1200" dirty="0">
                <a:solidFill>
                  <a:srgbClr val="303030"/>
                </a:solidFill>
                <a:latin typeface="Cambria"/>
                <a:ea typeface="Cambria"/>
              </a:rPr>
              <a:t>In June, the House passed the </a:t>
            </a:r>
            <a:r>
              <a:rPr lang="en-US" sz="1200" dirty="0">
                <a:solidFill>
                  <a:schemeClr val="accent3"/>
                </a:solidFill>
                <a:latin typeface="Cambria"/>
                <a:ea typeface="Cambria"/>
                <a:hlinkClick r:id="rId3">
                  <a:extLst>
                    <a:ext uri="{A12FA001-AC4F-418D-AE19-62706E023703}">
                      <ahyp:hlinkClr xmlns:ahyp="http://schemas.microsoft.com/office/drawing/2018/hyperlinkcolor" val="tx"/>
                    </a:ext>
                  </a:extLst>
                </a:hlinkClick>
              </a:rPr>
              <a:t>Restoring Hope for Mental Health and Well-Being Act of 2022</a:t>
            </a:r>
            <a:r>
              <a:rPr lang="en-US" sz="1200" dirty="0">
                <a:solidFill>
                  <a:srgbClr val="303030"/>
                </a:solidFill>
                <a:latin typeface="Cambria"/>
                <a:ea typeface="Cambria"/>
              </a:rPr>
              <a:t>. </a:t>
            </a:r>
          </a:p>
          <a:p>
            <a:pPr marL="171450" indent="-171450">
              <a:spcBef>
                <a:spcPts val="600"/>
              </a:spcBef>
              <a:buClr>
                <a:schemeClr val="accent1"/>
              </a:buClr>
              <a:buFont typeface="Arial" panose="020B0604020202020204" pitchFamily="34" charset="0"/>
              <a:buChar char="•"/>
            </a:pPr>
            <a:r>
              <a:rPr lang="en-US" sz="1200" dirty="0">
                <a:solidFill>
                  <a:srgbClr val="303030"/>
                </a:solidFill>
                <a:latin typeface="Cambria"/>
                <a:ea typeface="Cambria"/>
              </a:rPr>
              <a:t>However, the Senate Finance and Health, Education, Labor, and Pensions (HELP) Committee is working on larger reforms with new Medicaid and Medicare policies.</a:t>
            </a:r>
          </a:p>
          <a:p>
            <a:pPr marL="171450" indent="-171450">
              <a:spcBef>
                <a:spcPts val="600"/>
              </a:spcBef>
              <a:buClr>
                <a:schemeClr val="accent1"/>
              </a:buClr>
              <a:buFont typeface="Arial" panose="020B0604020202020204" pitchFamily="34" charset="0"/>
              <a:buChar char="•"/>
            </a:pPr>
            <a:r>
              <a:rPr lang="en-US" sz="1200" dirty="0">
                <a:solidFill>
                  <a:srgbClr val="303030"/>
                </a:solidFill>
                <a:latin typeface="Cambria"/>
                <a:ea typeface="Cambria"/>
              </a:rPr>
              <a:t>Senate Finance has released two discussion drafts targeting </a:t>
            </a:r>
            <a:r>
              <a:rPr lang="en-US" sz="1200" dirty="0">
                <a:solidFill>
                  <a:schemeClr val="accent1"/>
                </a:solidFill>
                <a:latin typeface="Cambria"/>
                <a:ea typeface="Cambria"/>
                <a:hlinkClick r:id="rId4">
                  <a:extLst>
                    <a:ext uri="{A12FA001-AC4F-418D-AE19-62706E023703}">
                      <ahyp:hlinkClr xmlns:ahyp="http://schemas.microsoft.com/office/drawing/2018/hyperlinkcolor" val="tx"/>
                    </a:ext>
                  </a:extLst>
                </a:hlinkClick>
              </a:rPr>
              <a:t>youth</a:t>
            </a:r>
            <a:r>
              <a:rPr lang="en-US" sz="1200" dirty="0">
                <a:solidFill>
                  <a:srgbClr val="303030"/>
                </a:solidFill>
                <a:latin typeface="Cambria"/>
                <a:ea typeface="Cambria"/>
              </a:rPr>
              <a:t> and </a:t>
            </a:r>
            <a:r>
              <a:rPr lang="en-US" sz="1200" dirty="0">
                <a:solidFill>
                  <a:schemeClr val="accent1"/>
                </a:solidFill>
                <a:latin typeface="Cambria"/>
                <a:ea typeface="Cambria"/>
                <a:hlinkClick r:id="rId5">
                  <a:extLst>
                    <a:ext uri="{A12FA001-AC4F-418D-AE19-62706E023703}">
                      <ahyp:hlinkClr xmlns:ahyp="http://schemas.microsoft.com/office/drawing/2018/hyperlinkcolor" val="tx"/>
                    </a:ext>
                  </a:extLst>
                </a:hlinkClick>
              </a:rPr>
              <a:t>tele-mental</a:t>
            </a:r>
            <a:r>
              <a:rPr lang="en-US" sz="1200" dirty="0">
                <a:solidFill>
                  <a:srgbClr val="303030"/>
                </a:solidFill>
                <a:latin typeface="Cambria"/>
                <a:ea typeface="Cambria"/>
              </a:rPr>
              <a:t> health and </a:t>
            </a:r>
            <a:r>
              <a:rPr lang="en-US" sz="1200" dirty="0">
                <a:solidFill>
                  <a:schemeClr val="accent1"/>
                </a:solidFill>
                <a:latin typeface="Cambria"/>
                <a:ea typeface="Cambria"/>
                <a:hlinkClick r:id="rId6">
                  <a:extLst>
                    <a:ext uri="{A12FA001-AC4F-418D-AE19-62706E023703}">
                      <ahyp:hlinkClr xmlns:ahyp="http://schemas.microsoft.com/office/drawing/2018/hyperlinkcolor" val="tx"/>
                    </a:ext>
                  </a:extLst>
                </a:hlinkClick>
              </a:rPr>
              <a:t>expects to produce </a:t>
            </a:r>
            <a:r>
              <a:rPr lang="en-US" sz="1200" dirty="0">
                <a:solidFill>
                  <a:srgbClr val="303030"/>
                </a:solidFill>
                <a:latin typeface="Cambria"/>
                <a:ea typeface="Cambria"/>
              </a:rPr>
              <a:t>legislation related to telehealth care parity, access to care, and workforce issues.</a:t>
            </a:r>
            <a:endParaRPr lang="en-US" sz="1200" dirty="0">
              <a:solidFill>
                <a:srgbClr val="30303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07B8C6BD-B533-821B-BB6D-8AD5F64FC957}"/>
              </a:ext>
            </a:extLst>
          </p:cNvPr>
          <p:cNvSpPr txBox="1"/>
          <p:nvPr/>
        </p:nvSpPr>
        <p:spPr>
          <a:xfrm>
            <a:off x="4679827" y="2634678"/>
            <a:ext cx="2816524" cy="338554"/>
          </a:xfrm>
          <a:prstGeom prst="rect">
            <a:avLst/>
          </a:prstGeom>
          <a:noFill/>
        </p:spPr>
        <p:txBody>
          <a:bodyPr wrap="square" anchor="ctr">
            <a:spAutoFit/>
          </a:bodyPr>
          <a:lstStyle/>
          <a:p>
            <a:pPr>
              <a:spcBef>
                <a:spcPts val="600"/>
              </a:spcBef>
              <a:buClr>
                <a:schemeClr val="accent1"/>
              </a:buClr>
            </a:pPr>
            <a:r>
              <a:rPr lang="en-US" sz="1600" b="1" cap="small" dirty="0">
                <a:solidFill>
                  <a:schemeClr val="bg1"/>
                </a:solidFill>
                <a:latin typeface="Cambria" panose="02040503050406030204" pitchFamily="18" charset="0"/>
                <a:ea typeface="Cambria" panose="02040503050406030204" pitchFamily="18" charset="0"/>
                <a:cs typeface="Poppins" panose="00000500000000000000" pitchFamily="2" charset="0"/>
              </a:rPr>
              <a:t>Behavioral Health Package</a:t>
            </a:r>
          </a:p>
        </p:txBody>
      </p:sp>
      <p:sp>
        <p:nvSpPr>
          <p:cNvPr id="25" name="Freeform: Shape 24">
            <a:extLst>
              <a:ext uri="{FF2B5EF4-FFF2-40B4-BE49-F238E27FC236}">
                <a16:creationId xmlns:a16="http://schemas.microsoft.com/office/drawing/2014/main" id="{D6FEE63B-C358-9B0D-0BB8-D70563A5BA30}"/>
              </a:ext>
            </a:extLst>
          </p:cNvPr>
          <p:cNvSpPr/>
          <p:nvPr/>
        </p:nvSpPr>
        <p:spPr>
          <a:xfrm>
            <a:off x="8021992" y="2009593"/>
            <a:ext cx="3222658" cy="1287255"/>
          </a:xfrm>
          <a:custGeom>
            <a:avLst/>
            <a:gdLst>
              <a:gd name="connsiteX0" fmla="*/ 1666164 w 3222658"/>
              <a:gd name="connsiteY0" fmla="*/ 0 h 1341947"/>
              <a:gd name="connsiteX1" fmla="*/ 3089436 w 3222658"/>
              <a:gd name="connsiteY1" fmla="*/ 0 h 1341947"/>
              <a:gd name="connsiteX2" fmla="*/ 3222658 w 3222658"/>
              <a:gd name="connsiteY2" fmla="*/ 133219 h 1341947"/>
              <a:gd name="connsiteX3" fmla="*/ 3222658 w 3222658"/>
              <a:gd name="connsiteY3" fmla="*/ 1162035 h 1341947"/>
              <a:gd name="connsiteX4" fmla="*/ 3222658 w 3222658"/>
              <a:gd name="connsiteY4" fmla="*/ 1341947 h 1341947"/>
              <a:gd name="connsiteX5" fmla="*/ 0 w 3222658"/>
              <a:gd name="connsiteY5" fmla="*/ 1341947 h 1341947"/>
              <a:gd name="connsiteX6" fmla="*/ 0 w 3222658"/>
              <a:gd name="connsiteY6" fmla="*/ 1287656 h 1341947"/>
              <a:gd name="connsiteX7" fmla="*/ 0 w 3222658"/>
              <a:gd name="connsiteY7" fmla="*/ 497630 h 1341947"/>
              <a:gd name="connsiteX8" fmla="*/ 39017 w 3222658"/>
              <a:gd name="connsiteY8" fmla="*/ 403426 h 1341947"/>
              <a:gd name="connsiteX9" fmla="*/ 133223 w 3222658"/>
              <a:gd name="connsiteY9" fmla="*/ 364411 h 1341947"/>
              <a:gd name="connsiteX10" fmla="*/ 1124189 w 3222658"/>
              <a:gd name="connsiteY10" fmla="*/ 364411 h 1341947"/>
              <a:gd name="connsiteX11" fmla="*/ 1262144 w 3222658"/>
              <a:gd name="connsiteY11" fmla="*/ 309146 h 1341947"/>
              <a:gd name="connsiteX12" fmla="*/ 1528208 w 3222658"/>
              <a:gd name="connsiteY12" fmla="*/ 55252 h 1341947"/>
              <a:gd name="connsiteX13" fmla="*/ 1666164 w 3222658"/>
              <a:gd name="connsiteY13" fmla="*/ 0 h 1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2658" h="1341947">
                <a:moveTo>
                  <a:pt x="1666164" y="0"/>
                </a:moveTo>
                <a:cubicBezTo>
                  <a:pt x="1928254" y="0"/>
                  <a:pt x="2762513" y="0"/>
                  <a:pt x="3089436" y="0"/>
                </a:cubicBezTo>
                <a:cubicBezTo>
                  <a:pt x="3163004" y="0"/>
                  <a:pt x="3222658" y="59645"/>
                  <a:pt x="3222658" y="133219"/>
                </a:cubicBezTo>
                <a:cubicBezTo>
                  <a:pt x="3222658" y="347263"/>
                  <a:pt x="3222658" y="782269"/>
                  <a:pt x="3222658" y="1162035"/>
                </a:cubicBezTo>
                <a:lnTo>
                  <a:pt x="3222658" y="1341947"/>
                </a:lnTo>
                <a:lnTo>
                  <a:pt x="0" y="1341947"/>
                </a:lnTo>
                <a:lnTo>
                  <a:pt x="0" y="1287656"/>
                </a:lnTo>
                <a:cubicBezTo>
                  <a:pt x="0" y="999739"/>
                  <a:pt x="0" y="674966"/>
                  <a:pt x="0" y="497630"/>
                </a:cubicBezTo>
                <a:cubicBezTo>
                  <a:pt x="0" y="462297"/>
                  <a:pt x="14038" y="428406"/>
                  <a:pt x="39017" y="403426"/>
                </a:cubicBezTo>
                <a:cubicBezTo>
                  <a:pt x="63999" y="378447"/>
                  <a:pt x="97889" y="364411"/>
                  <a:pt x="133223" y="364411"/>
                </a:cubicBezTo>
                <a:cubicBezTo>
                  <a:pt x="384445" y="364411"/>
                  <a:pt x="921150" y="364411"/>
                  <a:pt x="1124189" y="364411"/>
                </a:cubicBezTo>
                <a:cubicBezTo>
                  <a:pt x="1175567" y="364411"/>
                  <a:pt x="1224970" y="344618"/>
                  <a:pt x="1262144" y="309146"/>
                </a:cubicBezTo>
                <a:cubicBezTo>
                  <a:pt x="1334127" y="240459"/>
                  <a:pt x="1456238" y="123939"/>
                  <a:pt x="1528208" y="55252"/>
                </a:cubicBezTo>
                <a:cubicBezTo>
                  <a:pt x="1565383" y="19781"/>
                  <a:pt x="1614785" y="0"/>
                  <a:pt x="1666164" y="0"/>
                </a:cubicBezTo>
                <a:close/>
              </a:path>
            </a:pathLst>
          </a:custGeom>
          <a:solidFill>
            <a:schemeClr val="accent1"/>
          </a:solidFill>
          <a:ln>
            <a:noFill/>
          </a:ln>
          <a:effectLst>
            <a:outerShdw blurRad="342900" dist="762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26" name="Freeform: Shape 25">
            <a:extLst>
              <a:ext uri="{FF2B5EF4-FFF2-40B4-BE49-F238E27FC236}">
                <a16:creationId xmlns:a16="http://schemas.microsoft.com/office/drawing/2014/main" id="{E8B926A6-8FD1-16D2-5B8D-B69C4AC3B8EB}"/>
              </a:ext>
            </a:extLst>
          </p:cNvPr>
          <p:cNvSpPr/>
          <p:nvPr/>
        </p:nvSpPr>
        <p:spPr>
          <a:xfrm flipV="1">
            <a:off x="8021992" y="2001342"/>
            <a:ext cx="1426489" cy="295738"/>
          </a:xfrm>
          <a:custGeom>
            <a:avLst/>
            <a:gdLst>
              <a:gd name="connsiteX0" fmla="*/ 86074 w 1426489"/>
              <a:gd name="connsiteY0" fmla="*/ 308303 h 308303"/>
              <a:gd name="connsiteX1" fmla="*/ 110032 w 1426489"/>
              <a:gd name="connsiteY1" fmla="*/ 308303 h 308303"/>
              <a:gd name="connsiteX2" fmla="*/ 202772 w 1426489"/>
              <a:gd name="connsiteY2" fmla="*/ 308303 h 308303"/>
              <a:gd name="connsiteX3" fmla="*/ 255605 w 1426489"/>
              <a:gd name="connsiteY3" fmla="*/ 308303 h 308303"/>
              <a:gd name="connsiteX4" fmla="*/ 348345 w 1426489"/>
              <a:gd name="connsiteY4" fmla="*/ 308303 h 308303"/>
              <a:gd name="connsiteX5" fmla="*/ 383531 w 1426489"/>
              <a:gd name="connsiteY5" fmla="*/ 308303 h 308303"/>
              <a:gd name="connsiteX6" fmla="*/ 472486 w 1426489"/>
              <a:gd name="connsiteY6" fmla="*/ 308303 h 308303"/>
              <a:gd name="connsiteX7" fmla="*/ 476271 w 1426489"/>
              <a:gd name="connsiteY7" fmla="*/ 308303 h 308303"/>
              <a:gd name="connsiteX8" fmla="*/ 546349 w 1426489"/>
              <a:gd name="connsiteY8" fmla="*/ 308303 h 308303"/>
              <a:gd name="connsiteX9" fmla="*/ 565226 w 1426489"/>
              <a:gd name="connsiteY9" fmla="*/ 308303 h 308303"/>
              <a:gd name="connsiteX10" fmla="*/ 568259 w 1426489"/>
              <a:gd name="connsiteY10" fmla="*/ 308303 h 308303"/>
              <a:gd name="connsiteX11" fmla="*/ 635304 w 1426489"/>
              <a:gd name="connsiteY11" fmla="*/ 308303 h 308303"/>
              <a:gd name="connsiteX12" fmla="*/ 639089 w 1426489"/>
              <a:gd name="connsiteY12" fmla="*/ 308303 h 308303"/>
              <a:gd name="connsiteX13" fmla="*/ 639402 w 1426489"/>
              <a:gd name="connsiteY13" fmla="*/ 308303 h 308303"/>
              <a:gd name="connsiteX14" fmla="*/ 660999 w 1426489"/>
              <a:gd name="connsiteY14" fmla="*/ 308303 h 308303"/>
              <a:gd name="connsiteX15" fmla="*/ 728044 w 1426489"/>
              <a:gd name="connsiteY15" fmla="*/ 308303 h 308303"/>
              <a:gd name="connsiteX16" fmla="*/ 732142 w 1426489"/>
              <a:gd name="connsiteY16" fmla="*/ 308303 h 308303"/>
              <a:gd name="connsiteX17" fmla="*/ 740372 w 1426489"/>
              <a:gd name="connsiteY17" fmla="*/ 308303 h 308303"/>
              <a:gd name="connsiteX18" fmla="*/ 750853 w 1426489"/>
              <a:gd name="connsiteY18" fmla="*/ 308303 h 308303"/>
              <a:gd name="connsiteX19" fmla="*/ 802219 w 1426489"/>
              <a:gd name="connsiteY19" fmla="*/ 308303 h 308303"/>
              <a:gd name="connsiteX20" fmla="*/ 833112 w 1426489"/>
              <a:gd name="connsiteY20" fmla="*/ 308303 h 308303"/>
              <a:gd name="connsiteX21" fmla="*/ 839808 w 1426489"/>
              <a:gd name="connsiteY21" fmla="*/ 308303 h 308303"/>
              <a:gd name="connsiteX22" fmla="*/ 843593 w 1426489"/>
              <a:gd name="connsiteY22" fmla="*/ 308303 h 308303"/>
              <a:gd name="connsiteX23" fmla="*/ 894959 w 1426489"/>
              <a:gd name="connsiteY23" fmla="*/ 308303 h 308303"/>
              <a:gd name="connsiteX24" fmla="*/ 932548 w 1426489"/>
              <a:gd name="connsiteY24" fmla="*/ 308303 h 308303"/>
              <a:gd name="connsiteX25" fmla="*/ 958456 w 1426489"/>
              <a:gd name="connsiteY25" fmla="*/ 308303 h 308303"/>
              <a:gd name="connsiteX26" fmla="*/ 1047411 w 1426489"/>
              <a:gd name="connsiteY26" fmla="*/ 308303 h 308303"/>
              <a:gd name="connsiteX27" fmla="*/ 1051196 w 1426489"/>
              <a:gd name="connsiteY27" fmla="*/ 308303 h 308303"/>
              <a:gd name="connsiteX28" fmla="*/ 1112549 w 1426489"/>
              <a:gd name="connsiteY28" fmla="*/ 308303 h 308303"/>
              <a:gd name="connsiteX29" fmla="*/ 1130569 w 1426489"/>
              <a:gd name="connsiteY29" fmla="*/ 308303 h 308303"/>
              <a:gd name="connsiteX30" fmla="*/ 1140151 w 1426489"/>
              <a:gd name="connsiteY30" fmla="*/ 308303 h 308303"/>
              <a:gd name="connsiteX31" fmla="*/ 1205289 w 1426489"/>
              <a:gd name="connsiteY31" fmla="*/ 308303 h 308303"/>
              <a:gd name="connsiteX32" fmla="*/ 1219524 w 1426489"/>
              <a:gd name="connsiteY32" fmla="*/ 308303 h 308303"/>
              <a:gd name="connsiteX33" fmla="*/ 1223309 w 1426489"/>
              <a:gd name="connsiteY33" fmla="*/ 308303 h 308303"/>
              <a:gd name="connsiteX34" fmla="*/ 1262189 w 1426489"/>
              <a:gd name="connsiteY34" fmla="*/ 308303 h 308303"/>
              <a:gd name="connsiteX35" fmla="*/ 1312264 w 1426489"/>
              <a:gd name="connsiteY35" fmla="*/ 308303 h 308303"/>
              <a:gd name="connsiteX36" fmla="*/ 1354929 w 1426489"/>
              <a:gd name="connsiteY36" fmla="*/ 308303 h 308303"/>
              <a:gd name="connsiteX37" fmla="*/ 1386439 w 1426489"/>
              <a:gd name="connsiteY37" fmla="*/ 308303 h 308303"/>
              <a:gd name="connsiteX38" fmla="*/ 1423968 w 1426489"/>
              <a:gd name="connsiteY38" fmla="*/ 282205 h 308303"/>
              <a:gd name="connsiteX39" fmla="*/ 1412606 w 1426489"/>
              <a:gd name="connsiteY39" fmla="*/ 237927 h 308303"/>
              <a:gd name="connsiteX40" fmla="*/ 1180722 w 1426489"/>
              <a:gd name="connsiteY40" fmla="*/ 38011 h 308303"/>
              <a:gd name="connsiteX41" fmla="*/ 1078466 w 1426489"/>
              <a:gd name="connsiteY41" fmla="*/ 0 h 308303"/>
              <a:gd name="connsiteX42" fmla="*/ 1075997 w 1426489"/>
              <a:gd name="connsiteY42" fmla="*/ 0 h 308303"/>
              <a:gd name="connsiteX43" fmla="*/ 1004291 w 1426489"/>
              <a:gd name="connsiteY43" fmla="*/ 0 h 308303"/>
              <a:gd name="connsiteX44" fmla="*/ 983257 w 1426489"/>
              <a:gd name="connsiteY44" fmla="*/ 0 h 308303"/>
              <a:gd name="connsiteX45" fmla="*/ 958129 w 1426489"/>
              <a:gd name="connsiteY45" fmla="*/ 0 h 308303"/>
              <a:gd name="connsiteX46" fmla="*/ 915336 w 1426489"/>
              <a:gd name="connsiteY46" fmla="*/ 0 h 308303"/>
              <a:gd name="connsiteX47" fmla="*/ 911551 w 1426489"/>
              <a:gd name="connsiteY47" fmla="*/ 0 h 308303"/>
              <a:gd name="connsiteX48" fmla="*/ 909082 w 1426489"/>
              <a:gd name="connsiteY48" fmla="*/ 0 h 308303"/>
              <a:gd name="connsiteX49" fmla="*/ 865389 w 1426489"/>
              <a:gd name="connsiteY49" fmla="*/ 0 h 308303"/>
              <a:gd name="connsiteX50" fmla="*/ 822596 w 1426489"/>
              <a:gd name="connsiteY50" fmla="*/ 0 h 308303"/>
              <a:gd name="connsiteX51" fmla="*/ 820127 w 1426489"/>
              <a:gd name="connsiteY51" fmla="*/ 0 h 308303"/>
              <a:gd name="connsiteX52" fmla="*/ 816342 w 1426489"/>
              <a:gd name="connsiteY52" fmla="*/ 0 h 308303"/>
              <a:gd name="connsiteX53" fmla="*/ 791214 w 1426489"/>
              <a:gd name="connsiteY53" fmla="*/ 0 h 308303"/>
              <a:gd name="connsiteX54" fmla="*/ 732142 w 1426489"/>
              <a:gd name="connsiteY54" fmla="*/ 0 h 308303"/>
              <a:gd name="connsiteX55" fmla="*/ 727387 w 1426489"/>
              <a:gd name="connsiteY55" fmla="*/ 0 h 308303"/>
              <a:gd name="connsiteX56" fmla="*/ 702259 w 1426489"/>
              <a:gd name="connsiteY56" fmla="*/ 0 h 308303"/>
              <a:gd name="connsiteX57" fmla="*/ 698474 w 1426489"/>
              <a:gd name="connsiteY57" fmla="*/ 0 h 308303"/>
              <a:gd name="connsiteX58" fmla="*/ 639402 w 1426489"/>
              <a:gd name="connsiteY58" fmla="*/ 0 h 308303"/>
              <a:gd name="connsiteX59" fmla="*/ 609519 w 1426489"/>
              <a:gd name="connsiteY59" fmla="*/ 0 h 308303"/>
              <a:gd name="connsiteX60" fmla="*/ 565226 w 1426489"/>
              <a:gd name="connsiteY60" fmla="*/ 0 h 308303"/>
              <a:gd name="connsiteX61" fmla="*/ 525139 w 1426489"/>
              <a:gd name="connsiteY61" fmla="*/ 0 h 308303"/>
              <a:gd name="connsiteX62" fmla="*/ 476271 w 1426489"/>
              <a:gd name="connsiteY62" fmla="*/ 0 h 308303"/>
              <a:gd name="connsiteX63" fmla="*/ 472486 w 1426489"/>
              <a:gd name="connsiteY63" fmla="*/ 0 h 308303"/>
              <a:gd name="connsiteX64" fmla="*/ 432399 w 1426489"/>
              <a:gd name="connsiteY64" fmla="*/ 0 h 308303"/>
              <a:gd name="connsiteX65" fmla="*/ 429930 w 1426489"/>
              <a:gd name="connsiteY65" fmla="*/ 0 h 308303"/>
              <a:gd name="connsiteX66" fmla="*/ 383531 w 1426489"/>
              <a:gd name="connsiteY66" fmla="*/ 0 h 308303"/>
              <a:gd name="connsiteX67" fmla="*/ 337190 w 1426489"/>
              <a:gd name="connsiteY67" fmla="*/ 0 h 308303"/>
              <a:gd name="connsiteX68" fmla="*/ 250703 w 1426489"/>
              <a:gd name="connsiteY68" fmla="*/ 0 h 308303"/>
              <a:gd name="connsiteX69" fmla="*/ 157963 w 1426489"/>
              <a:gd name="connsiteY69" fmla="*/ 0 h 308303"/>
              <a:gd name="connsiteX70" fmla="*/ 86074 w 1426489"/>
              <a:gd name="connsiteY70" fmla="*/ 0 h 308303"/>
              <a:gd name="connsiteX71" fmla="*/ 25220 w 1426489"/>
              <a:gd name="connsiteY71" fmla="*/ 25203 h 308303"/>
              <a:gd name="connsiteX72" fmla="*/ 0 w 1426489"/>
              <a:gd name="connsiteY72" fmla="*/ 86075 h 308303"/>
              <a:gd name="connsiteX73" fmla="*/ 0 w 1426489"/>
              <a:gd name="connsiteY73" fmla="*/ 222228 h 308303"/>
              <a:gd name="connsiteX74" fmla="*/ 86074 w 1426489"/>
              <a:gd name="connsiteY74" fmla="*/ 308303 h 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26489" h="308303">
                <a:moveTo>
                  <a:pt x="86074" y="308303"/>
                </a:moveTo>
                <a:lnTo>
                  <a:pt x="110032" y="308303"/>
                </a:lnTo>
                <a:lnTo>
                  <a:pt x="202772" y="308303"/>
                </a:lnTo>
                <a:lnTo>
                  <a:pt x="255605" y="308303"/>
                </a:lnTo>
                <a:lnTo>
                  <a:pt x="348345" y="308303"/>
                </a:lnTo>
                <a:lnTo>
                  <a:pt x="383531" y="308303"/>
                </a:lnTo>
                <a:lnTo>
                  <a:pt x="472486" y="308303"/>
                </a:lnTo>
                <a:lnTo>
                  <a:pt x="476271" y="308303"/>
                </a:lnTo>
                <a:lnTo>
                  <a:pt x="546349" y="308303"/>
                </a:lnTo>
                <a:lnTo>
                  <a:pt x="565226" y="308303"/>
                </a:lnTo>
                <a:lnTo>
                  <a:pt x="568259" y="308303"/>
                </a:lnTo>
                <a:lnTo>
                  <a:pt x="635304" y="308303"/>
                </a:lnTo>
                <a:lnTo>
                  <a:pt x="639089" y="308303"/>
                </a:lnTo>
                <a:lnTo>
                  <a:pt x="639402" y="308303"/>
                </a:lnTo>
                <a:lnTo>
                  <a:pt x="660999" y="308303"/>
                </a:lnTo>
                <a:lnTo>
                  <a:pt x="728044" y="308303"/>
                </a:lnTo>
                <a:lnTo>
                  <a:pt x="732142" y="308303"/>
                </a:lnTo>
                <a:lnTo>
                  <a:pt x="740372" y="308303"/>
                </a:lnTo>
                <a:lnTo>
                  <a:pt x="750853" y="308303"/>
                </a:lnTo>
                <a:lnTo>
                  <a:pt x="802219" y="308303"/>
                </a:lnTo>
                <a:lnTo>
                  <a:pt x="833112" y="308303"/>
                </a:lnTo>
                <a:lnTo>
                  <a:pt x="839808" y="308303"/>
                </a:lnTo>
                <a:lnTo>
                  <a:pt x="843593" y="308303"/>
                </a:lnTo>
                <a:lnTo>
                  <a:pt x="894959" y="308303"/>
                </a:lnTo>
                <a:lnTo>
                  <a:pt x="932548" y="308303"/>
                </a:lnTo>
                <a:lnTo>
                  <a:pt x="958456" y="308303"/>
                </a:lnTo>
                <a:lnTo>
                  <a:pt x="1047411" y="308303"/>
                </a:lnTo>
                <a:lnTo>
                  <a:pt x="1051196" y="308303"/>
                </a:lnTo>
                <a:lnTo>
                  <a:pt x="1112549" y="308303"/>
                </a:lnTo>
                <a:lnTo>
                  <a:pt x="1130569" y="308303"/>
                </a:lnTo>
                <a:lnTo>
                  <a:pt x="1140151" y="308303"/>
                </a:lnTo>
                <a:lnTo>
                  <a:pt x="1205289" y="308303"/>
                </a:lnTo>
                <a:lnTo>
                  <a:pt x="1219524" y="308303"/>
                </a:lnTo>
                <a:lnTo>
                  <a:pt x="1223309" y="308303"/>
                </a:lnTo>
                <a:lnTo>
                  <a:pt x="1262189" y="308303"/>
                </a:lnTo>
                <a:lnTo>
                  <a:pt x="1312264" y="308303"/>
                </a:lnTo>
                <a:lnTo>
                  <a:pt x="1354929" y="308303"/>
                </a:lnTo>
                <a:lnTo>
                  <a:pt x="1386439" y="308303"/>
                </a:lnTo>
                <a:cubicBezTo>
                  <a:pt x="1403138" y="308303"/>
                  <a:pt x="1418116" y="297896"/>
                  <a:pt x="1423968" y="282205"/>
                </a:cubicBezTo>
                <a:cubicBezTo>
                  <a:pt x="1429821" y="266513"/>
                  <a:pt x="1425259" y="248850"/>
                  <a:pt x="1412606" y="237927"/>
                </a:cubicBezTo>
                <a:cubicBezTo>
                  <a:pt x="1340562" y="175851"/>
                  <a:pt x="1238392" y="87745"/>
                  <a:pt x="1180722" y="38011"/>
                </a:cubicBezTo>
                <a:cubicBezTo>
                  <a:pt x="1152317" y="13488"/>
                  <a:pt x="1115994" y="0"/>
                  <a:pt x="1078466" y="0"/>
                </a:cubicBezTo>
                <a:lnTo>
                  <a:pt x="1075997" y="0"/>
                </a:lnTo>
                <a:lnTo>
                  <a:pt x="1004291" y="0"/>
                </a:lnTo>
                <a:lnTo>
                  <a:pt x="983257" y="0"/>
                </a:lnTo>
                <a:lnTo>
                  <a:pt x="958129" y="0"/>
                </a:lnTo>
                <a:lnTo>
                  <a:pt x="915336" y="0"/>
                </a:lnTo>
                <a:lnTo>
                  <a:pt x="911551" y="0"/>
                </a:lnTo>
                <a:lnTo>
                  <a:pt x="909082" y="0"/>
                </a:lnTo>
                <a:lnTo>
                  <a:pt x="865389" y="0"/>
                </a:lnTo>
                <a:lnTo>
                  <a:pt x="822596" y="0"/>
                </a:lnTo>
                <a:lnTo>
                  <a:pt x="820127" y="0"/>
                </a:lnTo>
                <a:lnTo>
                  <a:pt x="816342" y="0"/>
                </a:lnTo>
                <a:lnTo>
                  <a:pt x="791214" y="0"/>
                </a:lnTo>
                <a:lnTo>
                  <a:pt x="732142" y="0"/>
                </a:lnTo>
                <a:lnTo>
                  <a:pt x="727387" y="0"/>
                </a:lnTo>
                <a:lnTo>
                  <a:pt x="702259" y="0"/>
                </a:lnTo>
                <a:lnTo>
                  <a:pt x="698474" y="0"/>
                </a:lnTo>
                <a:lnTo>
                  <a:pt x="639402" y="0"/>
                </a:lnTo>
                <a:lnTo>
                  <a:pt x="609519" y="0"/>
                </a:lnTo>
                <a:lnTo>
                  <a:pt x="565226" y="0"/>
                </a:lnTo>
                <a:lnTo>
                  <a:pt x="525139" y="0"/>
                </a:lnTo>
                <a:lnTo>
                  <a:pt x="476271" y="0"/>
                </a:lnTo>
                <a:lnTo>
                  <a:pt x="472486" y="0"/>
                </a:lnTo>
                <a:lnTo>
                  <a:pt x="432399" y="0"/>
                </a:lnTo>
                <a:lnTo>
                  <a:pt x="429930" y="0"/>
                </a:lnTo>
                <a:lnTo>
                  <a:pt x="383531" y="0"/>
                </a:lnTo>
                <a:lnTo>
                  <a:pt x="337190" y="0"/>
                </a:lnTo>
                <a:lnTo>
                  <a:pt x="250703" y="0"/>
                </a:lnTo>
                <a:lnTo>
                  <a:pt x="157963" y="0"/>
                </a:lnTo>
                <a:lnTo>
                  <a:pt x="86074" y="0"/>
                </a:lnTo>
                <a:cubicBezTo>
                  <a:pt x="63265" y="0"/>
                  <a:pt x="41315" y="9064"/>
                  <a:pt x="25220" y="25203"/>
                </a:cubicBezTo>
                <a:cubicBezTo>
                  <a:pt x="9038" y="41350"/>
                  <a:pt x="0" y="63240"/>
                  <a:pt x="0" y="86075"/>
                </a:cubicBezTo>
                <a:cubicBezTo>
                  <a:pt x="0" y="128579"/>
                  <a:pt x="0" y="179724"/>
                  <a:pt x="0" y="222228"/>
                </a:cubicBezTo>
                <a:cubicBezTo>
                  <a:pt x="0" y="269766"/>
                  <a:pt x="38561" y="308303"/>
                  <a:pt x="86074" y="308303"/>
                </a:cubicBezTo>
                <a:close/>
              </a:path>
            </a:pathLst>
          </a:custGeom>
          <a:solidFill>
            <a:schemeClr val="accent2"/>
          </a:solidFill>
          <a:ln w="9525" cap="flat">
            <a:noFill/>
            <a:prstDash val="solid"/>
            <a:round/>
          </a:ln>
        </p:spPr>
        <p:txBody>
          <a:bodyPr wrap="square" rtlCol="0" anchor="ctr">
            <a:noAutofit/>
          </a:bodyPr>
          <a:lstStyle/>
          <a:p>
            <a:endParaRPr lang="en-US" sz="527">
              <a:solidFill>
                <a:schemeClr val="accent2"/>
              </a:solidFill>
              <a:latin typeface="Cambria" panose="02040503050406030204" pitchFamily="18" charset="0"/>
              <a:ea typeface="Cambria" panose="02040503050406030204" pitchFamily="18" charset="0"/>
            </a:endParaRPr>
          </a:p>
        </p:txBody>
      </p:sp>
      <p:sp>
        <p:nvSpPr>
          <p:cNvPr id="27" name="Rectangle 26">
            <a:extLst>
              <a:ext uri="{FF2B5EF4-FFF2-40B4-BE49-F238E27FC236}">
                <a16:creationId xmlns:a16="http://schemas.microsoft.com/office/drawing/2014/main" id="{88B16FB1-D5F7-4713-C5BF-452273331CF4}"/>
              </a:ext>
            </a:extLst>
          </p:cNvPr>
          <p:cNvSpPr/>
          <p:nvPr/>
        </p:nvSpPr>
        <p:spPr>
          <a:xfrm>
            <a:off x="8021992" y="3403871"/>
            <a:ext cx="3206836" cy="2941135"/>
          </a:xfrm>
          <a:prstGeom prst="rect">
            <a:avLst/>
          </a:prstGeom>
          <a:solidFill>
            <a:schemeClr val="bg1"/>
          </a:solidFill>
          <a:ln>
            <a:solidFill>
              <a:schemeClr val="bg1">
                <a:lumMod val="75000"/>
              </a:schemeClr>
            </a:solidFill>
          </a:ln>
          <a:effectLst>
            <a:outerShdw blurRad="330200" dist="1905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C009CDFD-09E6-526E-162F-58B1E08C3563}"/>
              </a:ext>
            </a:extLst>
          </p:cNvPr>
          <p:cNvSpPr txBox="1"/>
          <p:nvPr/>
        </p:nvSpPr>
        <p:spPr>
          <a:xfrm>
            <a:off x="8217148" y="3575265"/>
            <a:ext cx="2690338" cy="2462213"/>
          </a:xfrm>
          <a:prstGeom prst="rect">
            <a:avLst/>
          </a:prstGeom>
          <a:noFill/>
        </p:spPr>
        <p:txBody>
          <a:bodyPr wrap="square" anchor="t">
            <a:spAutoFit/>
          </a:bodyPr>
          <a:lstStyle/>
          <a:p>
            <a:pPr marL="171450" indent="-171450">
              <a:spcBef>
                <a:spcPts val="600"/>
              </a:spcBef>
              <a:buClr>
                <a:schemeClr val="accent1"/>
              </a:buClr>
              <a:buFont typeface="Arial" panose="020B0604020202020204" pitchFamily="34" charset="0"/>
              <a:buChar char="•"/>
            </a:pPr>
            <a:r>
              <a:rPr lang="en-US" sz="1200" dirty="0">
                <a:solidFill>
                  <a:srgbClr val="303030"/>
                </a:solidFill>
                <a:latin typeface="Cambria"/>
                <a:ea typeface="Cambria"/>
              </a:rPr>
              <a:t>Senate HELP Committee Ranking Member Richard Burr (R-NC) views the </a:t>
            </a:r>
            <a:r>
              <a:rPr lang="en-US" sz="1200" dirty="0">
                <a:solidFill>
                  <a:schemeClr val="accent2"/>
                </a:solidFill>
                <a:latin typeface="Cambria"/>
                <a:ea typeface="Cambria"/>
              </a:rPr>
              <a:t>Prepare for and Respond to Existing Viruses, Emerging New Threats and (</a:t>
            </a:r>
            <a:r>
              <a:rPr lang="en-US" sz="1200" dirty="0">
                <a:solidFill>
                  <a:schemeClr val="accent3"/>
                </a:solidFill>
                <a:latin typeface="Cambria"/>
                <a:ea typeface="Cambria"/>
                <a:hlinkClick r:id="rId7">
                  <a:extLst>
                    <a:ext uri="{A12FA001-AC4F-418D-AE19-62706E023703}">
                      <ahyp:hlinkClr xmlns:ahyp="http://schemas.microsoft.com/office/drawing/2018/hyperlinkcolor" val="tx"/>
                    </a:ext>
                  </a:extLst>
                </a:hlinkClick>
              </a:rPr>
              <a:t>PREVENT</a:t>
            </a:r>
            <a:r>
              <a:rPr lang="en-US" sz="1200" dirty="0">
                <a:solidFill>
                  <a:schemeClr val="accent2"/>
                </a:solidFill>
                <a:latin typeface="Cambria"/>
                <a:ea typeface="Cambria"/>
              </a:rPr>
              <a:t>) Pandemics Act </a:t>
            </a:r>
            <a:r>
              <a:rPr lang="en-US" sz="1200" dirty="0">
                <a:solidFill>
                  <a:srgbClr val="303030"/>
                </a:solidFill>
                <a:latin typeface="Cambria"/>
                <a:ea typeface="Cambria"/>
              </a:rPr>
              <a:t>as a legacy issue as he retires after the 116</a:t>
            </a:r>
            <a:r>
              <a:rPr lang="en-US" sz="1200" baseline="30000" dirty="0">
                <a:solidFill>
                  <a:srgbClr val="303030"/>
                </a:solidFill>
                <a:latin typeface="Cambria"/>
                <a:ea typeface="Cambria"/>
              </a:rPr>
              <a:t>th</a:t>
            </a:r>
            <a:r>
              <a:rPr lang="en-US" sz="1200" dirty="0">
                <a:solidFill>
                  <a:srgbClr val="303030"/>
                </a:solidFill>
                <a:latin typeface="Cambria"/>
                <a:ea typeface="Cambria"/>
              </a:rPr>
              <a:t> Congress. </a:t>
            </a:r>
          </a:p>
          <a:p>
            <a:pPr marL="171450" indent="-171450">
              <a:spcBef>
                <a:spcPts val="600"/>
              </a:spcBef>
              <a:buClr>
                <a:schemeClr val="accent1"/>
              </a:buClr>
              <a:buFont typeface="Arial" panose="020B0604020202020204" pitchFamily="34" charset="0"/>
              <a:buChar char="•"/>
            </a:pPr>
            <a:r>
              <a:rPr lang="en-US" sz="1200" dirty="0">
                <a:solidFill>
                  <a:srgbClr val="303030"/>
                </a:solidFill>
                <a:latin typeface="Cambria"/>
                <a:ea typeface="Cambria"/>
              </a:rPr>
              <a:t>The legislation has strong bipartisan support and passed through the HELP Committee. </a:t>
            </a:r>
          </a:p>
          <a:p>
            <a:pPr marL="171450" indent="-171450">
              <a:spcBef>
                <a:spcPts val="600"/>
              </a:spcBef>
              <a:buClr>
                <a:schemeClr val="accent1"/>
              </a:buClr>
              <a:buFont typeface="Arial" panose="020B0604020202020204" pitchFamily="34" charset="0"/>
              <a:buChar char="•"/>
            </a:pPr>
            <a:r>
              <a:rPr lang="en-US" sz="1200" dirty="0">
                <a:solidFill>
                  <a:srgbClr val="303030"/>
                </a:solidFill>
                <a:latin typeface="Cambria"/>
                <a:ea typeface="Cambria"/>
              </a:rPr>
              <a:t>Burr may push this bill before he retires.</a:t>
            </a:r>
            <a:endParaRPr lang="en-US" sz="1200" dirty="0">
              <a:solidFill>
                <a:schemeClr val="accent2"/>
              </a:solidFill>
              <a:latin typeface="Cambria" panose="02040503050406030204" pitchFamily="18" charset="0"/>
              <a:ea typeface="Cambria" panose="02040503050406030204" pitchFamily="18" charset="0"/>
              <a:cs typeface="Poppins" panose="00000500000000000000" pitchFamily="2" charset="0"/>
            </a:endParaRPr>
          </a:p>
        </p:txBody>
      </p:sp>
      <p:sp>
        <p:nvSpPr>
          <p:cNvPr id="29" name="TextBox 28">
            <a:extLst>
              <a:ext uri="{FF2B5EF4-FFF2-40B4-BE49-F238E27FC236}">
                <a16:creationId xmlns:a16="http://schemas.microsoft.com/office/drawing/2014/main" id="{2552AE06-E5A4-C82F-BBDD-06554C1355D0}"/>
              </a:ext>
            </a:extLst>
          </p:cNvPr>
          <p:cNvSpPr txBox="1"/>
          <p:nvPr/>
        </p:nvSpPr>
        <p:spPr>
          <a:xfrm>
            <a:off x="8217148" y="2634677"/>
            <a:ext cx="2816524" cy="338554"/>
          </a:xfrm>
          <a:prstGeom prst="rect">
            <a:avLst/>
          </a:prstGeom>
          <a:noFill/>
        </p:spPr>
        <p:txBody>
          <a:bodyPr wrap="square" anchor="ctr">
            <a:spAutoFit/>
          </a:bodyPr>
          <a:lstStyle/>
          <a:p>
            <a:pPr>
              <a:spcBef>
                <a:spcPts val="600"/>
              </a:spcBef>
              <a:buClr>
                <a:schemeClr val="accent1"/>
              </a:buClr>
            </a:pPr>
            <a:r>
              <a:rPr lang="en-US" sz="1600" b="1" cap="small" dirty="0">
                <a:solidFill>
                  <a:schemeClr val="bg1"/>
                </a:solidFill>
                <a:latin typeface="Cambria" panose="02040503050406030204" pitchFamily="18" charset="0"/>
                <a:ea typeface="Cambria" panose="02040503050406030204" pitchFamily="18" charset="0"/>
                <a:cs typeface="Poppins" panose="00000500000000000000" pitchFamily="2" charset="0"/>
              </a:rPr>
              <a:t>Pandemic Preparedness</a:t>
            </a:r>
          </a:p>
        </p:txBody>
      </p:sp>
      <p:pic>
        <p:nvPicPr>
          <p:cNvPr id="14" name="Picture 2">
            <a:extLst>
              <a:ext uri="{FF2B5EF4-FFF2-40B4-BE49-F238E27FC236}">
                <a16:creationId xmlns:a16="http://schemas.microsoft.com/office/drawing/2014/main" id="{B8CDD9F7-81C2-747F-D877-4F32E11BAD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33A4E4C-D63D-4C1B-CCD0-75E389CCD83E}"/>
              </a:ext>
            </a:extLst>
          </p:cNvPr>
          <p:cNvSpPr txBox="1"/>
          <p:nvPr/>
        </p:nvSpPr>
        <p:spPr>
          <a:xfrm>
            <a:off x="947350" y="1220614"/>
            <a:ext cx="10281478" cy="646331"/>
          </a:xfrm>
          <a:prstGeom prst="rect">
            <a:avLst/>
          </a:prstGeom>
          <a:noFill/>
        </p:spPr>
        <p:txBody>
          <a:bodyPr wrap="square">
            <a:spAutoFit/>
          </a:bodyPr>
          <a:lstStyle/>
          <a:p>
            <a:pPr algn="ctr">
              <a:spcAft>
                <a:spcPts val="400"/>
              </a:spcAft>
              <a:buClr>
                <a:schemeClr val="accent1"/>
              </a:buClr>
              <a:buSzPct val="85000"/>
            </a:pPr>
            <a:r>
              <a:rPr lang="en-US" sz="1800" dirty="0">
                <a:solidFill>
                  <a:srgbClr val="303030"/>
                </a:solidFill>
                <a:latin typeface="Cambria"/>
                <a:ea typeface="Cambria"/>
              </a:rPr>
              <a:t>Many policies that Congress chooses to extend to implement before the December holiday break will likely be wrapped into a larger package. Other policies that may be considered include: </a:t>
            </a:r>
            <a:endParaRPr lang="en-US" sz="1800" b="1" dirty="0">
              <a:solidFill>
                <a:srgbClr val="303030"/>
              </a:solidFill>
              <a:latin typeface="Cambria"/>
              <a:ea typeface="Cambria"/>
            </a:endParaRPr>
          </a:p>
        </p:txBody>
      </p:sp>
    </p:spTree>
    <p:extLst>
      <p:ext uri="{BB962C8B-B14F-4D97-AF65-F5344CB8AC3E}">
        <p14:creationId xmlns:p14="http://schemas.microsoft.com/office/powerpoint/2010/main" val="30475730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9E29E-9C88-FE25-E697-CC96165BD03F}"/>
              </a:ext>
            </a:extLst>
          </p:cNvPr>
          <p:cNvSpPr txBox="1"/>
          <p:nvPr/>
        </p:nvSpPr>
        <p:spPr>
          <a:xfrm>
            <a:off x="2133595" y="540051"/>
            <a:ext cx="7924802" cy="707886"/>
          </a:xfrm>
          <a:prstGeom prst="rect">
            <a:avLst/>
          </a:prstGeom>
          <a:noFill/>
        </p:spPr>
        <p:txBody>
          <a:bodyPr wrap="square" anchor="t">
            <a:spAutoFit/>
          </a:bodyPr>
          <a:lstStyle/>
          <a:p>
            <a:pPr algn="ctr"/>
            <a:r>
              <a:rPr lang="en-US" sz="2000" b="1" dirty="0">
                <a:solidFill>
                  <a:schemeClr val="accent2"/>
                </a:solidFill>
                <a:latin typeface="Cambria" panose="02040503050406030204" pitchFamily="18" charset="0"/>
                <a:ea typeface="Cambria" panose="02040503050406030204" pitchFamily="18" charset="0"/>
              </a:rPr>
              <a:t>Beyond 2022: Longer Term </a:t>
            </a:r>
          </a:p>
          <a:p>
            <a:pPr algn="ctr"/>
            <a:r>
              <a:rPr lang="en-US" sz="2000" b="1" dirty="0">
                <a:solidFill>
                  <a:schemeClr val="accent2"/>
                </a:solidFill>
                <a:latin typeface="Cambria" panose="02040503050406030204" pitchFamily="18" charset="0"/>
                <a:ea typeface="Cambria" panose="02040503050406030204" pitchFamily="18" charset="0"/>
              </a:rPr>
              <a:t>Trends and Priorities</a:t>
            </a:r>
          </a:p>
        </p:txBody>
      </p:sp>
      <p:grpSp>
        <p:nvGrpSpPr>
          <p:cNvPr id="4" name="Group 3">
            <a:extLst>
              <a:ext uri="{FF2B5EF4-FFF2-40B4-BE49-F238E27FC236}">
                <a16:creationId xmlns:a16="http://schemas.microsoft.com/office/drawing/2014/main" id="{24A7F5D5-C818-58D8-5FB5-615417B9CC19}"/>
              </a:ext>
            </a:extLst>
          </p:cNvPr>
          <p:cNvGrpSpPr/>
          <p:nvPr/>
        </p:nvGrpSpPr>
        <p:grpSpPr>
          <a:xfrm>
            <a:off x="5780679" y="1281275"/>
            <a:ext cx="630633" cy="104652"/>
            <a:chOff x="5780684" y="809580"/>
            <a:chExt cx="630633" cy="104652"/>
          </a:xfrm>
          <a:solidFill>
            <a:schemeClr val="accent1"/>
          </a:solidFill>
        </p:grpSpPr>
        <p:sp>
          <p:nvSpPr>
            <p:cNvPr id="5" name="Oval 4">
              <a:extLst>
                <a:ext uri="{FF2B5EF4-FFF2-40B4-BE49-F238E27FC236}">
                  <a16:creationId xmlns:a16="http://schemas.microsoft.com/office/drawing/2014/main" id="{852E5970-4005-3C64-FCCC-9996875336AA}"/>
                </a:ext>
              </a:extLst>
            </p:cNvPr>
            <p:cNvSpPr/>
            <p:nvPr/>
          </p:nvSpPr>
          <p:spPr>
            <a:xfrm flipH="1" flipV="1">
              <a:off x="6050540" y="809580"/>
              <a:ext cx="96789" cy="10465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2AD39EF3-DBAF-1784-BE1A-75CFF7DFF695}"/>
                </a:ext>
              </a:extLst>
            </p:cNvPr>
            <p:cNvSpPr/>
            <p:nvPr/>
          </p:nvSpPr>
          <p:spPr>
            <a:xfrm flipH="1" flipV="1">
              <a:off x="5929686" y="823490"/>
              <a:ext cx="71060" cy="76833"/>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C1A2853-2E5F-4F11-A1CB-67156F7DB666}"/>
                </a:ext>
              </a:extLst>
            </p:cNvPr>
            <p:cNvSpPr/>
            <p:nvPr/>
          </p:nvSpPr>
          <p:spPr>
            <a:xfrm flipH="1" flipV="1">
              <a:off x="6194695" y="824038"/>
              <a:ext cx="70047" cy="75737"/>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21B63A4C-1F1F-1302-2856-5578B8C5DBDB}"/>
                </a:ext>
              </a:extLst>
            </p:cNvPr>
            <p:cNvSpPr/>
            <p:nvPr/>
          </p:nvSpPr>
          <p:spPr>
            <a:xfrm flipH="1" flipV="1">
              <a:off x="6304220"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07DD3924-5ED1-FB66-2DFC-5A5AB74CDCDC}"/>
                </a:ext>
              </a:extLst>
            </p:cNvPr>
            <p:cNvSpPr/>
            <p:nvPr/>
          </p:nvSpPr>
          <p:spPr>
            <a:xfrm flipH="1" flipV="1">
              <a:off x="5842835" y="836295"/>
              <a:ext cx="47374" cy="51222"/>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7A2D1A99-AEB7-323B-E856-7D3A90396691}"/>
                </a:ext>
              </a:extLst>
            </p:cNvPr>
            <p:cNvSpPr/>
            <p:nvPr/>
          </p:nvSpPr>
          <p:spPr>
            <a:xfrm flipH="1" flipV="1">
              <a:off x="578068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B401068B-2AC5-799E-055A-0B7183FADFB0}"/>
                </a:ext>
              </a:extLst>
            </p:cNvPr>
            <p:cNvSpPr/>
            <p:nvPr/>
          </p:nvSpPr>
          <p:spPr>
            <a:xfrm flipH="1" flipV="1">
              <a:off x="6388644" y="849649"/>
              <a:ext cx="22673" cy="24515"/>
            </a:xfrm>
            <a:prstGeom prst="ellipse">
              <a:avLst/>
            </a:prstGeom>
            <a:grpFill/>
          </p:spPr>
          <p:txBody>
            <a:bodyPr anchor="t"/>
            <a:lstStyle/>
            <a:p>
              <a:pPr algn="ctr"/>
              <a:endParaRPr lang="en-US">
                <a:solidFill>
                  <a:schemeClr val="accent2"/>
                </a:solidFill>
                <a:latin typeface="Cambria" panose="02040503050406030204" pitchFamily="18" charset="0"/>
                <a:ea typeface="Cambria" panose="02040503050406030204" pitchFamily="18" charset="0"/>
              </a:endParaRPr>
            </a:p>
          </p:txBody>
        </p:sp>
      </p:grpSp>
      <p:sp>
        <p:nvSpPr>
          <p:cNvPr id="29" name="TextBox 28">
            <a:extLst>
              <a:ext uri="{FF2B5EF4-FFF2-40B4-BE49-F238E27FC236}">
                <a16:creationId xmlns:a16="http://schemas.microsoft.com/office/drawing/2014/main" id="{C3429432-0201-A392-D1A5-175CAEA2BB53}"/>
              </a:ext>
            </a:extLst>
          </p:cNvPr>
          <p:cNvSpPr txBox="1"/>
          <p:nvPr/>
        </p:nvSpPr>
        <p:spPr>
          <a:xfrm>
            <a:off x="415641" y="1640738"/>
            <a:ext cx="11360710" cy="646331"/>
          </a:xfrm>
          <a:prstGeom prst="rect">
            <a:avLst/>
          </a:prstGeom>
          <a:noFill/>
        </p:spPr>
        <p:txBody>
          <a:bodyPr wrap="square" rtlCol="0">
            <a:spAutoFit/>
          </a:bodyPr>
          <a:lstStyle/>
          <a:p>
            <a:pPr algn="ctr"/>
            <a:r>
              <a:rPr lang="en-US" i="1" dirty="0">
                <a:solidFill>
                  <a:srgbClr val="303030"/>
                </a:solidFill>
                <a:latin typeface="Cambria" panose="02040503050406030204" pitchFamily="18" charset="0"/>
                <a:ea typeface="Cambria" panose="02040503050406030204" pitchFamily="18" charset="0"/>
              </a:rPr>
              <a:t>The likelihood of movement on these policy priorities will depend upon the outcome of the 2022 midterms, real world events, and emerging trends.</a:t>
            </a:r>
          </a:p>
        </p:txBody>
      </p:sp>
      <p:sp>
        <p:nvSpPr>
          <p:cNvPr id="24" name="Rectangle: Rounded Corners 23">
            <a:extLst>
              <a:ext uri="{FF2B5EF4-FFF2-40B4-BE49-F238E27FC236}">
                <a16:creationId xmlns:a16="http://schemas.microsoft.com/office/drawing/2014/main" id="{814E5E6A-1541-83C2-37E5-66268E8AAC9C}"/>
              </a:ext>
            </a:extLst>
          </p:cNvPr>
          <p:cNvSpPr/>
          <p:nvPr/>
        </p:nvSpPr>
        <p:spPr>
          <a:xfrm>
            <a:off x="127591" y="2719125"/>
            <a:ext cx="3716361" cy="389733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285750" indent="-182880" algn="ctr">
              <a:spcAft>
                <a:spcPts val="200"/>
              </a:spcAf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102870">
              <a:spcAft>
                <a:spcPts val="200"/>
              </a:spcAft>
            </a:pPr>
            <a:endParaRPr lang="en-US" sz="1400" dirty="0">
              <a:latin typeface="Cambria" panose="02040503050406030204" pitchFamily="18" charset="0"/>
              <a:ea typeface="Cambria" panose="02040503050406030204" pitchFamily="18" charset="0"/>
            </a:endParaRPr>
          </a:p>
          <a:p>
            <a:pPr marL="285750" indent="-182880">
              <a:spcAft>
                <a:spcPts val="200"/>
              </a:spcAft>
              <a:buFont typeface="Arial" panose="020B0604020202020204" pitchFamily="34" charset="0"/>
              <a:buChar char="•"/>
            </a:pPr>
            <a:r>
              <a:rPr lang="en-US" sz="1400" dirty="0">
                <a:latin typeface="Cambria"/>
                <a:ea typeface="Cambria"/>
              </a:rPr>
              <a:t>Oversight.</a:t>
            </a:r>
          </a:p>
          <a:p>
            <a:pPr marL="742950" lvl="1" indent="-182880">
              <a:spcAft>
                <a:spcPts val="200"/>
              </a:spcAft>
              <a:buFont typeface="Arial" panose="020B0604020202020204" pitchFamily="34" charset="0"/>
              <a:buChar char="•"/>
            </a:pPr>
            <a:r>
              <a:rPr lang="en-US" sz="1400" dirty="0">
                <a:latin typeface="Cambria"/>
                <a:ea typeface="Cambria"/>
              </a:rPr>
              <a:t>CMS payments/ fraud</a:t>
            </a:r>
            <a:endParaRPr lang="en-US" sz="1400" dirty="0">
              <a:latin typeface="Cambria" panose="02040503050406030204" pitchFamily="18" charset="0"/>
              <a:ea typeface="Cambria" panose="02040503050406030204" pitchFamily="18" charset="0"/>
            </a:endParaRPr>
          </a:p>
          <a:p>
            <a:pPr marL="742950" lvl="1" indent="-182880">
              <a:spcAft>
                <a:spcPts val="200"/>
              </a:spcAft>
              <a:buFont typeface="Arial" panose="020B0604020202020204" pitchFamily="34" charset="0"/>
              <a:buChar char="•"/>
            </a:pPr>
            <a:r>
              <a:rPr lang="en-US" sz="1400" dirty="0">
                <a:latin typeface="Cambria"/>
                <a:ea typeface="Cambria"/>
              </a:rPr>
              <a:t>FDA’s accelerated approval pathway outcomes </a:t>
            </a:r>
            <a:endParaRPr lang="en-US" sz="1400" dirty="0">
              <a:latin typeface="Cambria" panose="02040503050406030204" pitchFamily="18" charset="0"/>
              <a:ea typeface="Cambria" panose="02040503050406030204" pitchFamily="18" charset="0"/>
            </a:endParaRPr>
          </a:p>
          <a:p>
            <a:pPr marL="742950" lvl="1" indent="-182880">
              <a:spcAft>
                <a:spcPts val="200"/>
              </a:spcAft>
              <a:buFont typeface="Arial" panose="020B0604020202020204" pitchFamily="34" charset="0"/>
              <a:buChar char="•"/>
            </a:pPr>
            <a:r>
              <a:rPr lang="en-US" sz="1400" dirty="0">
                <a:latin typeface="Cambria"/>
                <a:ea typeface="Cambria"/>
              </a:rPr>
              <a:t>COVID-19 relief bills</a:t>
            </a:r>
          </a:p>
          <a:p>
            <a:pPr marL="742950" lvl="1" indent="-182880">
              <a:spcAft>
                <a:spcPts val="200"/>
              </a:spcAft>
              <a:buFont typeface="Arial" panose="020B0604020202020204" pitchFamily="34" charset="0"/>
              <a:buChar char="•"/>
            </a:pPr>
            <a:r>
              <a:rPr lang="en-US" sz="1400" dirty="0">
                <a:latin typeface="Cambria"/>
                <a:ea typeface="Cambria"/>
              </a:rPr>
              <a:t>PBM transparency</a:t>
            </a:r>
          </a:p>
          <a:p>
            <a:pPr marL="285750" indent="-182880">
              <a:spcAft>
                <a:spcPts val="200"/>
              </a:spcAft>
              <a:buFont typeface="Arial" panose="020B0604020202020204" pitchFamily="34" charset="0"/>
              <a:buChar char="•"/>
            </a:pPr>
            <a:r>
              <a:rPr lang="en-US" sz="1400" dirty="0">
                <a:latin typeface="Cambria"/>
                <a:ea typeface="Cambria"/>
              </a:rPr>
              <a:t>Medicare reform.</a:t>
            </a:r>
          </a:p>
          <a:p>
            <a:pPr marL="742950" lvl="1" indent="-182880">
              <a:spcAft>
                <a:spcPts val="200"/>
              </a:spcAft>
              <a:buFont typeface="Arial" panose="020B0604020202020204" pitchFamily="34" charset="0"/>
              <a:buChar char="•"/>
            </a:pPr>
            <a:r>
              <a:rPr lang="en-US" sz="1400" dirty="0">
                <a:latin typeface="Cambria"/>
                <a:ea typeface="Cambria"/>
              </a:rPr>
              <a:t>Expanding MA</a:t>
            </a:r>
          </a:p>
          <a:p>
            <a:pPr marL="742950" lvl="1" indent="-182880">
              <a:spcAft>
                <a:spcPts val="200"/>
              </a:spcAft>
              <a:buFont typeface="Arial" panose="020B0604020202020204" pitchFamily="34" charset="0"/>
              <a:buChar char="•"/>
            </a:pPr>
            <a:r>
              <a:rPr lang="en-US" sz="1400" dirty="0">
                <a:latin typeface="Cambria"/>
                <a:ea typeface="Cambria"/>
              </a:rPr>
              <a:t>Value-Based Payments in Part B</a:t>
            </a:r>
          </a:p>
          <a:p>
            <a:pPr marL="285750" indent="-182880">
              <a:spcAft>
                <a:spcPts val="200"/>
              </a:spcAft>
              <a:buFont typeface="Arial" panose="020B0604020202020204" pitchFamily="34" charset="0"/>
              <a:buChar char="•"/>
            </a:pPr>
            <a:r>
              <a:rPr lang="en-US" sz="1400" dirty="0">
                <a:latin typeface="Cambria"/>
                <a:ea typeface="Cambria"/>
              </a:rPr>
              <a:t>Access to drugs.</a:t>
            </a:r>
          </a:p>
          <a:p>
            <a:pPr marL="742950" lvl="1" indent="-182880">
              <a:spcAft>
                <a:spcPts val="200"/>
              </a:spcAft>
              <a:buFont typeface="Arial" panose="020B0604020202020204" pitchFamily="34" charset="0"/>
              <a:buChar char="•"/>
            </a:pPr>
            <a:r>
              <a:rPr lang="en-US" sz="1400" dirty="0">
                <a:latin typeface="Cambria"/>
                <a:ea typeface="Cambria"/>
              </a:rPr>
              <a:t>Reducing prior authorization requirements</a:t>
            </a:r>
          </a:p>
          <a:p>
            <a:pPr marL="742950" lvl="1" indent="-182880">
              <a:spcAft>
                <a:spcPts val="200"/>
              </a:spcAft>
              <a:buFont typeface="Arial" panose="020B0604020202020204" pitchFamily="34" charset="0"/>
              <a:buChar char="•"/>
            </a:pPr>
            <a:r>
              <a:rPr lang="en-US" sz="1400" dirty="0">
                <a:latin typeface="Cambria"/>
                <a:ea typeface="Cambria"/>
              </a:rPr>
              <a:t>Protecting intellectual property </a:t>
            </a:r>
          </a:p>
        </p:txBody>
      </p:sp>
      <p:sp>
        <p:nvSpPr>
          <p:cNvPr id="30" name="TextBox 29">
            <a:extLst>
              <a:ext uri="{FF2B5EF4-FFF2-40B4-BE49-F238E27FC236}">
                <a16:creationId xmlns:a16="http://schemas.microsoft.com/office/drawing/2014/main" id="{DB300599-882C-B530-3BD5-EF4A9A92136D}"/>
              </a:ext>
            </a:extLst>
          </p:cNvPr>
          <p:cNvSpPr txBox="1"/>
          <p:nvPr/>
        </p:nvSpPr>
        <p:spPr>
          <a:xfrm>
            <a:off x="127591" y="2533101"/>
            <a:ext cx="3716361" cy="677108"/>
          </a:xfrm>
          <a:prstGeom prst="rect">
            <a:avLst/>
          </a:prstGeom>
          <a:solidFill>
            <a:schemeClr val="bg1">
              <a:alpha val="54000"/>
            </a:schemeClr>
          </a:solidFill>
        </p:spPr>
        <p:txBody>
          <a:bodyPr wrap="square" rtlCol="0">
            <a:spAutoFit/>
          </a:bodyPr>
          <a:lstStyle/>
          <a:p>
            <a:pPr algn="ctr"/>
            <a:endParaRPr lang="en-US" dirty="0">
              <a:solidFill>
                <a:srgbClr val="303030"/>
              </a:solidFill>
              <a:latin typeface="Cambria" panose="02040503050406030204" pitchFamily="18" charset="0"/>
              <a:ea typeface="Cambria" panose="02040503050406030204" pitchFamily="18" charset="0"/>
            </a:endParaRPr>
          </a:p>
          <a:p>
            <a:pPr algn="ctr"/>
            <a:r>
              <a:rPr lang="en-US" sz="2000" b="1" dirty="0">
                <a:solidFill>
                  <a:srgbClr val="303030"/>
                </a:solidFill>
                <a:latin typeface="Cambria" panose="02040503050406030204" pitchFamily="18" charset="0"/>
                <a:ea typeface="Cambria" panose="02040503050406030204" pitchFamily="18" charset="0"/>
              </a:rPr>
              <a:t>Republican Priorities</a:t>
            </a:r>
          </a:p>
        </p:txBody>
      </p:sp>
      <p:sp>
        <p:nvSpPr>
          <p:cNvPr id="22" name="Rectangle: Rounded Corners 21">
            <a:extLst>
              <a:ext uri="{FF2B5EF4-FFF2-40B4-BE49-F238E27FC236}">
                <a16:creationId xmlns:a16="http://schemas.microsoft.com/office/drawing/2014/main" id="{0FADA955-F1F3-2FB1-805A-305D18D2777D}"/>
              </a:ext>
            </a:extLst>
          </p:cNvPr>
          <p:cNvSpPr/>
          <p:nvPr/>
        </p:nvSpPr>
        <p:spPr>
          <a:xfrm>
            <a:off x="3940935" y="2719125"/>
            <a:ext cx="4310122" cy="389733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285750" indent="-182880">
              <a:spcAft>
                <a:spcPts val="200"/>
              </a:spcAf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102870">
              <a:spcAft>
                <a:spcPts val="200"/>
              </a:spcAft>
            </a:pPr>
            <a:endParaRPr lang="en-US" sz="1400" dirty="0">
              <a:latin typeface="Cambria" panose="02040503050406030204" pitchFamily="18" charset="0"/>
              <a:ea typeface="Cambria" panose="02040503050406030204" pitchFamily="18" charset="0"/>
            </a:endParaRPr>
          </a:p>
          <a:p>
            <a:pPr marL="285750" indent="-182880">
              <a:spcAft>
                <a:spcPts val="200"/>
              </a:spcAft>
              <a:buFont typeface="Arial" panose="020B0604020202020204" pitchFamily="34" charset="0"/>
              <a:buChar char="•"/>
            </a:pPr>
            <a:r>
              <a:rPr lang="en-US" sz="1400" dirty="0">
                <a:latin typeface="Cambria"/>
                <a:ea typeface="Cambria"/>
              </a:rPr>
              <a:t>Business-friendly drug development incentives.</a:t>
            </a:r>
          </a:p>
          <a:p>
            <a:pPr marL="285750" indent="-182880">
              <a:spcAft>
                <a:spcPts val="200"/>
              </a:spcAft>
              <a:buFont typeface="Arial" panose="020B0604020202020204" pitchFamily="34" charset="0"/>
              <a:buChar char="•"/>
            </a:pPr>
            <a:r>
              <a:rPr lang="en-US" sz="1400" dirty="0">
                <a:latin typeface="Cambria"/>
                <a:ea typeface="Cambria"/>
              </a:rPr>
              <a:t>Behavioral/ mental health infrastructure. </a:t>
            </a:r>
            <a:endParaRPr lang="en-US" sz="1400" dirty="0">
              <a:latin typeface="Cambria" panose="02040503050406030204" pitchFamily="18" charset="0"/>
              <a:ea typeface="Cambria" panose="02040503050406030204" pitchFamily="18" charset="0"/>
            </a:endParaRPr>
          </a:p>
          <a:p>
            <a:pPr marL="285750" indent="-182880">
              <a:spcAft>
                <a:spcPts val="200"/>
              </a:spcAft>
              <a:buFont typeface="Arial" panose="020B0604020202020204" pitchFamily="34" charset="0"/>
              <a:buChar char="•"/>
            </a:pPr>
            <a:r>
              <a:rPr lang="en-US" sz="1400" dirty="0">
                <a:latin typeface="Cambria"/>
                <a:ea typeface="Cambria"/>
              </a:rPr>
              <a:t>Pandemic preparedness legislation.</a:t>
            </a:r>
          </a:p>
          <a:p>
            <a:pPr marL="285750" indent="-182880">
              <a:spcAft>
                <a:spcPts val="200"/>
              </a:spcAft>
              <a:buFont typeface="Arial" panose="020B0604020202020204" pitchFamily="34" charset="0"/>
              <a:buChar char="•"/>
            </a:pPr>
            <a:r>
              <a:rPr lang="en-US" sz="1400" dirty="0">
                <a:latin typeface="Cambria"/>
                <a:ea typeface="Cambria"/>
              </a:rPr>
              <a:t>Electronic health records &amp; Interoperability. </a:t>
            </a:r>
          </a:p>
          <a:p>
            <a:pPr marL="285750" indent="-182880">
              <a:spcAft>
                <a:spcPts val="200"/>
              </a:spcAft>
              <a:buFont typeface="Arial" panose="020B0604020202020204" pitchFamily="34" charset="0"/>
              <a:buChar char="•"/>
            </a:pPr>
            <a:r>
              <a:rPr lang="en-US" sz="1400" dirty="0">
                <a:latin typeface="Cambria"/>
                <a:ea typeface="Cambria"/>
              </a:rPr>
              <a:t>SUPPORT Act reauthorizations. </a:t>
            </a:r>
            <a:endParaRPr lang="en-US" sz="1400" dirty="0">
              <a:latin typeface="Cambria" panose="02040503050406030204" pitchFamily="18" charset="0"/>
              <a:ea typeface="Cambria" panose="02040503050406030204" pitchFamily="18" charset="0"/>
            </a:endParaRPr>
          </a:p>
          <a:p>
            <a:pPr marL="285750" indent="-182880">
              <a:spcAft>
                <a:spcPts val="200"/>
              </a:spcAft>
              <a:buFont typeface="Arial" panose="020B0604020202020204" pitchFamily="34" charset="0"/>
              <a:buChar char="•"/>
            </a:pPr>
            <a:r>
              <a:rPr lang="en-US" sz="1400" dirty="0">
                <a:latin typeface="Cambria"/>
                <a:ea typeface="Cambria"/>
              </a:rPr>
              <a:t>Oversight. </a:t>
            </a:r>
            <a:endParaRPr lang="en-US" sz="1400" dirty="0">
              <a:latin typeface="Cambria" panose="02040503050406030204" pitchFamily="18" charset="0"/>
              <a:ea typeface="Cambria" panose="02040503050406030204" pitchFamily="18" charset="0"/>
            </a:endParaRPr>
          </a:p>
          <a:p>
            <a:pPr marL="742950" lvl="1" indent="-182880">
              <a:spcAft>
                <a:spcPts val="200"/>
              </a:spcAft>
              <a:buFont typeface="Arial" panose="020B0604020202020204" pitchFamily="34" charset="0"/>
              <a:buChar char="•"/>
            </a:pPr>
            <a:r>
              <a:rPr lang="en-US" sz="1400" dirty="0">
                <a:latin typeface="Cambria"/>
                <a:ea typeface="Cambria"/>
              </a:rPr>
              <a:t>Telehealth</a:t>
            </a:r>
          </a:p>
          <a:p>
            <a:pPr marL="742950" lvl="1" indent="-182880">
              <a:spcAft>
                <a:spcPts val="200"/>
              </a:spcAft>
              <a:buFont typeface="Arial" panose="020B0604020202020204" pitchFamily="34" charset="0"/>
              <a:buChar char="•"/>
            </a:pPr>
            <a:r>
              <a:rPr lang="en-US" sz="1400" dirty="0">
                <a:latin typeface="Cambria"/>
                <a:ea typeface="Cambria"/>
              </a:rPr>
              <a:t>ARPA-H</a:t>
            </a:r>
          </a:p>
          <a:p>
            <a:pPr marL="742950" lvl="1" indent="-182880">
              <a:spcAft>
                <a:spcPts val="200"/>
              </a:spcAft>
              <a:buFont typeface="Arial" panose="020B0604020202020204" pitchFamily="34" charset="0"/>
              <a:buChar char="•"/>
            </a:pPr>
            <a:r>
              <a:rPr lang="en-US" sz="1400" dirty="0">
                <a:latin typeface="Cambria"/>
                <a:ea typeface="Cambria"/>
              </a:rPr>
              <a:t>340B</a:t>
            </a:r>
          </a:p>
          <a:p>
            <a:pPr marL="285750" indent="-182880">
              <a:spcAft>
                <a:spcPts val="200"/>
              </a:spcAft>
              <a:buFont typeface="Arial" panose="020B0604020202020204" pitchFamily="34" charset="0"/>
              <a:buChar char="•"/>
            </a:pPr>
            <a:r>
              <a:rPr lang="en-US" sz="1400" dirty="0">
                <a:latin typeface="Cambria"/>
                <a:ea typeface="Cambria"/>
              </a:rPr>
              <a:t>Provider shortages.</a:t>
            </a:r>
          </a:p>
          <a:p>
            <a:pPr marL="285750" indent="-182880">
              <a:spcAft>
                <a:spcPts val="200"/>
              </a:spcAf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AEEFAC0A-BA49-3C05-ADB0-855BEFB0326E}"/>
              </a:ext>
            </a:extLst>
          </p:cNvPr>
          <p:cNvSpPr txBox="1"/>
          <p:nvPr/>
        </p:nvSpPr>
        <p:spPr>
          <a:xfrm>
            <a:off x="3940935" y="2533100"/>
            <a:ext cx="4310122" cy="677108"/>
          </a:xfrm>
          <a:prstGeom prst="rect">
            <a:avLst/>
          </a:prstGeom>
          <a:solidFill>
            <a:schemeClr val="bg1">
              <a:alpha val="54000"/>
            </a:schemeClr>
          </a:solidFill>
        </p:spPr>
        <p:txBody>
          <a:bodyPr wrap="square" rtlCol="0">
            <a:spAutoFit/>
          </a:bodyPr>
          <a:lstStyle/>
          <a:p>
            <a:pPr algn="ctr"/>
            <a:endParaRPr lang="en-US" dirty="0">
              <a:solidFill>
                <a:srgbClr val="303030"/>
              </a:solidFill>
              <a:latin typeface="Cambria" panose="02040503050406030204" pitchFamily="18" charset="0"/>
              <a:ea typeface="Cambria" panose="02040503050406030204" pitchFamily="18" charset="0"/>
            </a:endParaRPr>
          </a:p>
          <a:p>
            <a:pPr algn="ctr"/>
            <a:r>
              <a:rPr lang="en-US" sz="2000" b="1" dirty="0">
                <a:solidFill>
                  <a:srgbClr val="303030"/>
                </a:solidFill>
                <a:latin typeface="Cambria" panose="02040503050406030204" pitchFamily="18" charset="0"/>
                <a:ea typeface="Cambria" panose="02040503050406030204" pitchFamily="18" charset="0"/>
              </a:rPr>
              <a:t>Bipartisan Priorities</a:t>
            </a:r>
          </a:p>
        </p:txBody>
      </p:sp>
      <p:sp>
        <p:nvSpPr>
          <p:cNvPr id="27" name="Rectangle: Rounded Corners 26">
            <a:extLst>
              <a:ext uri="{FF2B5EF4-FFF2-40B4-BE49-F238E27FC236}">
                <a16:creationId xmlns:a16="http://schemas.microsoft.com/office/drawing/2014/main" id="{1676F371-686A-57F6-503F-C8B82B14F9D4}"/>
              </a:ext>
            </a:extLst>
          </p:cNvPr>
          <p:cNvSpPr/>
          <p:nvPr/>
        </p:nvSpPr>
        <p:spPr>
          <a:xfrm>
            <a:off x="8348040" y="2719125"/>
            <a:ext cx="3716361" cy="3897335"/>
          </a:xfrm>
          <a:prstGeom prst="roundRect">
            <a:avLst/>
          </a:prstGeom>
          <a:solidFill>
            <a:srgbClr val="8B9CB7"/>
          </a:solidFill>
          <a:ln>
            <a:noFill/>
          </a:ln>
        </p:spPr>
        <p:style>
          <a:lnRef idx="2">
            <a:schemeClr val="accent1">
              <a:shade val="50000"/>
            </a:schemeClr>
          </a:lnRef>
          <a:fillRef idx="1002">
            <a:schemeClr val="dk2"/>
          </a:fillRef>
          <a:effectRef idx="0">
            <a:schemeClr val="accent1"/>
          </a:effectRef>
          <a:fontRef idx="minor">
            <a:schemeClr val="lt1"/>
          </a:fontRef>
        </p:style>
        <p:txBody>
          <a:bodyPr lIns="91440" tIns="45720" rIns="91440" bIns="45720" rtlCol="0" anchor="t"/>
          <a:lstStyle/>
          <a:p>
            <a:pPr marL="285750" indent="-182880" algn="ctr">
              <a:spcAft>
                <a:spcPts val="200"/>
              </a:spcAf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102870" algn="ctr">
              <a:spcAft>
                <a:spcPts val="200"/>
              </a:spcAft>
            </a:pPr>
            <a:endParaRPr lang="en-US" sz="1400" dirty="0">
              <a:latin typeface="Cambria" panose="02040503050406030204" pitchFamily="18" charset="0"/>
              <a:ea typeface="Cambria" panose="02040503050406030204" pitchFamily="18" charset="0"/>
            </a:endParaRPr>
          </a:p>
          <a:p>
            <a:pPr marL="285750" indent="-182880">
              <a:spcAft>
                <a:spcPts val="200"/>
              </a:spcAft>
              <a:buFont typeface="Arial" panose="020B0604020202020204" pitchFamily="34" charset="0"/>
              <a:buChar char="•"/>
            </a:pPr>
            <a:r>
              <a:rPr lang="en-US" sz="1400" dirty="0">
                <a:latin typeface="Cambria"/>
                <a:ea typeface="Cambria"/>
              </a:rPr>
              <a:t>Inflation Reduction Act (IRA) implementation.</a:t>
            </a:r>
          </a:p>
          <a:p>
            <a:pPr marL="285750" indent="-182880">
              <a:spcAft>
                <a:spcPts val="200"/>
              </a:spcAft>
              <a:buFont typeface="Arial" panose="020B0604020202020204" pitchFamily="34" charset="0"/>
              <a:buChar char="•"/>
            </a:pPr>
            <a:r>
              <a:rPr lang="en-US" sz="1400" dirty="0">
                <a:latin typeface="Cambria"/>
                <a:ea typeface="Cambria"/>
              </a:rPr>
              <a:t>Federal Trade Commission (FTC) and antitrust.</a:t>
            </a:r>
          </a:p>
          <a:p>
            <a:pPr marL="285750" indent="-182880">
              <a:spcAft>
                <a:spcPts val="200"/>
              </a:spcAft>
              <a:buFont typeface="Arial" panose="020B0604020202020204" pitchFamily="34" charset="0"/>
              <a:buChar char="•"/>
            </a:pPr>
            <a:r>
              <a:rPr lang="en-US" sz="1400" dirty="0">
                <a:latin typeface="Cambria"/>
                <a:ea typeface="Cambria"/>
              </a:rPr>
              <a:t>Patent policies.</a:t>
            </a:r>
          </a:p>
          <a:p>
            <a:pPr marL="285750" indent="-182880">
              <a:spcAft>
                <a:spcPts val="200"/>
              </a:spcAft>
              <a:buFont typeface="Arial" panose="020B0604020202020204" pitchFamily="34" charset="0"/>
              <a:buChar char="•"/>
            </a:pPr>
            <a:r>
              <a:rPr lang="en-US" sz="1400" dirty="0">
                <a:latin typeface="Cambria"/>
                <a:ea typeface="Cambria"/>
              </a:rPr>
              <a:t>MA oversight.</a:t>
            </a:r>
          </a:p>
          <a:p>
            <a:pPr marL="285750" indent="-182880">
              <a:spcAft>
                <a:spcPts val="200"/>
              </a:spcAft>
              <a:buFont typeface="Arial" panose="020B0604020202020204" pitchFamily="34" charset="0"/>
              <a:buChar char="•"/>
            </a:pPr>
            <a:r>
              <a:rPr lang="en-US" sz="1400" dirty="0">
                <a:latin typeface="Cambria"/>
                <a:ea typeface="Cambria"/>
              </a:rPr>
              <a:t>Medicare dental coverage.</a:t>
            </a:r>
          </a:p>
          <a:p>
            <a:pPr marL="285750" indent="-182880">
              <a:spcAft>
                <a:spcPts val="200"/>
              </a:spcAft>
              <a:buFont typeface="Arial" panose="020B0604020202020204" pitchFamily="34" charset="0"/>
              <a:buChar char="•"/>
            </a:pPr>
            <a:r>
              <a:rPr lang="en-US" sz="1400" dirty="0">
                <a:latin typeface="Cambria"/>
                <a:ea typeface="Cambria"/>
              </a:rPr>
              <a:t>Medicaid expansion.</a:t>
            </a:r>
          </a:p>
          <a:p>
            <a:pPr marL="285750" indent="-182880">
              <a:spcAft>
                <a:spcPts val="200"/>
              </a:spcAft>
              <a:buFont typeface="Arial" panose="020B0604020202020204" pitchFamily="34" charset="0"/>
              <a:buChar char="•"/>
            </a:pPr>
            <a:r>
              <a:rPr lang="en-US" sz="1400" dirty="0">
                <a:latin typeface="Cambria"/>
                <a:ea typeface="Cambria"/>
              </a:rPr>
              <a:t>Abortion Coverage.</a:t>
            </a:r>
          </a:p>
          <a:p>
            <a:pPr marL="285750" indent="-182880">
              <a:spcAft>
                <a:spcPts val="200"/>
              </a:spcAft>
              <a:buFont typeface="Arial" panose="020B0604020202020204" pitchFamily="34" charset="0"/>
              <a:buChar char="•"/>
            </a:pPr>
            <a:r>
              <a:rPr lang="en-US" sz="1400" dirty="0">
                <a:latin typeface="Cambria"/>
                <a:ea typeface="Cambria"/>
              </a:rPr>
              <a:t>Drug pricing. </a:t>
            </a:r>
          </a:p>
        </p:txBody>
      </p:sp>
      <p:sp>
        <p:nvSpPr>
          <p:cNvPr id="32" name="TextBox 31">
            <a:extLst>
              <a:ext uri="{FF2B5EF4-FFF2-40B4-BE49-F238E27FC236}">
                <a16:creationId xmlns:a16="http://schemas.microsoft.com/office/drawing/2014/main" id="{F1B82C76-CB55-CCEC-DB9F-785A2B5D8BAB}"/>
              </a:ext>
            </a:extLst>
          </p:cNvPr>
          <p:cNvSpPr txBox="1"/>
          <p:nvPr/>
        </p:nvSpPr>
        <p:spPr>
          <a:xfrm>
            <a:off x="8348040" y="2533100"/>
            <a:ext cx="3716361" cy="677108"/>
          </a:xfrm>
          <a:prstGeom prst="rect">
            <a:avLst/>
          </a:prstGeom>
          <a:solidFill>
            <a:schemeClr val="bg1">
              <a:alpha val="54000"/>
            </a:schemeClr>
          </a:solidFill>
        </p:spPr>
        <p:txBody>
          <a:bodyPr wrap="square" rtlCol="0">
            <a:spAutoFit/>
          </a:bodyPr>
          <a:lstStyle/>
          <a:p>
            <a:pPr algn="ctr"/>
            <a:endParaRPr lang="en-US" dirty="0">
              <a:solidFill>
                <a:srgbClr val="303030"/>
              </a:solidFill>
              <a:latin typeface="Cambria" panose="02040503050406030204" pitchFamily="18" charset="0"/>
              <a:ea typeface="Cambria" panose="02040503050406030204" pitchFamily="18" charset="0"/>
            </a:endParaRPr>
          </a:p>
          <a:p>
            <a:pPr algn="ctr"/>
            <a:r>
              <a:rPr lang="en-US" sz="2000" b="1" dirty="0">
                <a:solidFill>
                  <a:srgbClr val="303030"/>
                </a:solidFill>
                <a:latin typeface="Cambria" panose="02040503050406030204" pitchFamily="18" charset="0"/>
                <a:ea typeface="Cambria" panose="02040503050406030204" pitchFamily="18" charset="0"/>
              </a:rPr>
              <a:t>Democratic Priorities</a:t>
            </a:r>
          </a:p>
        </p:txBody>
      </p:sp>
      <p:pic>
        <p:nvPicPr>
          <p:cNvPr id="2" name="Picture 2">
            <a:extLst>
              <a:ext uri="{FF2B5EF4-FFF2-40B4-BE49-F238E27FC236}">
                <a16:creationId xmlns:a16="http://schemas.microsoft.com/office/drawing/2014/main" id="{8952E2A4-CEBA-3C0E-D647-25CB51E05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0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a:xfrm>
            <a:off x="2192552" y="459666"/>
            <a:ext cx="7806896" cy="443290"/>
          </a:xfrm>
        </p:spPr>
        <p:txBody>
          <a:bodyPr/>
          <a:lstStyle/>
          <a:p>
            <a:r>
              <a:rPr lang="en-US" dirty="0"/>
              <a:t>Midterm Elections: Historical Context</a:t>
            </a:r>
          </a:p>
        </p:txBody>
      </p:sp>
      <p:graphicFrame>
        <p:nvGraphicFramePr>
          <p:cNvPr id="4" name="Table 3">
            <a:extLst>
              <a:ext uri="{FF2B5EF4-FFF2-40B4-BE49-F238E27FC236}">
                <a16:creationId xmlns:a16="http://schemas.microsoft.com/office/drawing/2014/main" id="{4671D167-715C-DA21-1968-1CB83A965F3C}"/>
              </a:ext>
            </a:extLst>
          </p:cNvPr>
          <p:cNvGraphicFramePr>
            <a:graphicFrameLocks noGrp="1"/>
          </p:cNvGraphicFramePr>
          <p:nvPr>
            <p:extLst>
              <p:ext uri="{D42A27DB-BD31-4B8C-83A1-F6EECF244321}">
                <p14:modId xmlns:p14="http://schemas.microsoft.com/office/powerpoint/2010/main" val="2408259992"/>
              </p:ext>
            </p:extLst>
          </p:nvPr>
        </p:nvGraphicFramePr>
        <p:xfrm>
          <a:off x="6210944" y="1964260"/>
          <a:ext cx="5162552" cy="3392805"/>
        </p:xfrm>
        <a:graphic>
          <a:graphicData uri="http://schemas.openxmlformats.org/drawingml/2006/table">
            <a:tbl>
              <a:tblPr/>
              <a:tblGrid>
                <a:gridCol w="628574">
                  <a:extLst>
                    <a:ext uri="{9D8B030D-6E8A-4147-A177-3AD203B41FA5}">
                      <a16:colId xmlns:a16="http://schemas.microsoft.com/office/drawing/2014/main" val="3080404626"/>
                    </a:ext>
                  </a:extLst>
                </a:gridCol>
                <a:gridCol w="1257148">
                  <a:extLst>
                    <a:ext uri="{9D8B030D-6E8A-4147-A177-3AD203B41FA5}">
                      <a16:colId xmlns:a16="http://schemas.microsoft.com/office/drawing/2014/main" val="3127666355"/>
                    </a:ext>
                  </a:extLst>
                </a:gridCol>
                <a:gridCol w="809828">
                  <a:extLst>
                    <a:ext uri="{9D8B030D-6E8A-4147-A177-3AD203B41FA5}">
                      <a16:colId xmlns:a16="http://schemas.microsoft.com/office/drawing/2014/main" val="1767755234"/>
                    </a:ext>
                  </a:extLst>
                </a:gridCol>
                <a:gridCol w="1092529">
                  <a:extLst>
                    <a:ext uri="{9D8B030D-6E8A-4147-A177-3AD203B41FA5}">
                      <a16:colId xmlns:a16="http://schemas.microsoft.com/office/drawing/2014/main" val="713168840"/>
                    </a:ext>
                  </a:extLst>
                </a:gridCol>
                <a:gridCol w="688769">
                  <a:extLst>
                    <a:ext uri="{9D8B030D-6E8A-4147-A177-3AD203B41FA5}">
                      <a16:colId xmlns:a16="http://schemas.microsoft.com/office/drawing/2014/main" val="1373498630"/>
                    </a:ext>
                  </a:extLst>
                </a:gridCol>
                <a:gridCol w="685704">
                  <a:extLst>
                    <a:ext uri="{9D8B030D-6E8A-4147-A177-3AD203B41FA5}">
                      <a16:colId xmlns:a16="http://schemas.microsoft.com/office/drawing/2014/main" val="3142857350"/>
                    </a:ext>
                  </a:extLst>
                </a:gridCol>
              </a:tblGrid>
              <a:tr h="542925">
                <a:tc>
                  <a:txBody>
                    <a:bodyPr/>
                    <a:lstStyle/>
                    <a:p>
                      <a:pPr algn="ctr" fontAlgn="base"/>
                      <a:r>
                        <a:rPr lang="en-US" sz="1100" b="1" i="0" dirty="0">
                          <a:solidFill>
                            <a:srgbClr val="FFFFFF"/>
                          </a:solidFill>
                          <a:effectLst/>
                          <a:latin typeface="Cambria" panose="02040503050406030204" pitchFamily="18" charset="0"/>
                        </a:rPr>
                        <a:t>Cycle​</a:t>
                      </a:r>
                      <a:endParaRPr lang="en-US"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1100" b="1" i="0" dirty="0">
                          <a:solidFill>
                            <a:srgbClr val="FFFFFF"/>
                          </a:solidFill>
                          <a:effectLst/>
                          <a:latin typeface="Cambria" panose="02040503050406030204" pitchFamily="18" charset="0"/>
                        </a:rPr>
                        <a:t>President​</a:t>
                      </a:r>
                      <a:endParaRPr lang="en-US"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1100" b="1" i="0" dirty="0">
                          <a:solidFill>
                            <a:srgbClr val="FFFFFF"/>
                          </a:solidFill>
                          <a:effectLst/>
                          <a:latin typeface="Cambria" panose="02040503050406030204" pitchFamily="18" charset="0"/>
                        </a:rPr>
                        <a:t>Pres. </a:t>
                      </a:r>
                    </a:p>
                    <a:p>
                      <a:pPr algn="ctr" fontAlgn="base"/>
                      <a:r>
                        <a:rPr lang="en-US" sz="1100" b="1" i="0" dirty="0">
                          <a:solidFill>
                            <a:srgbClr val="FFFFFF"/>
                          </a:solidFill>
                          <a:effectLst/>
                          <a:latin typeface="Cambria" panose="02040503050406030204" pitchFamily="18" charset="0"/>
                        </a:rPr>
                        <a:t>Approval​</a:t>
                      </a:r>
                      <a:endParaRPr lang="en-US"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1100" b="1" i="0" dirty="0">
                          <a:solidFill>
                            <a:srgbClr val="FFFFFF"/>
                          </a:solidFill>
                          <a:effectLst/>
                          <a:latin typeface="Cambria" panose="02040503050406030204" pitchFamily="18" charset="0"/>
                        </a:rPr>
                        <a:t>Early Generic Ballot Margin ​</a:t>
                      </a:r>
                      <a:endParaRPr lang="en-US"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1100" b="1" i="0" dirty="0">
                          <a:solidFill>
                            <a:srgbClr val="FFFFFF"/>
                          </a:solidFill>
                          <a:effectLst/>
                          <a:latin typeface="Cambria" panose="02040503050406030204" pitchFamily="18" charset="0"/>
                        </a:rPr>
                        <a:t>House </a:t>
                      </a:r>
                    </a:p>
                    <a:p>
                      <a:pPr algn="ctr" fontAlgn="base"/>
                      <a:r>
                        <a:rPr lang="en-US" sz="1100" b="1" i="0" dirty="0">
                          <a:solidFill>
                            <a:srgbClr val="FFFFFF"/>
                          </a:solidFill>
                          <a:effectLst/>
                          <a:latin typeface="Cambria" panose="02040503050406030204" pitchFamily="18" charset="0"/>
                        </a:rPr>
                        <a:t>Results​</a:t>
                      </a:r>
                      <a:endParaRPr lang="en-US"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1100" b="1" i="0" dirty="0">
                          <a:solidFill>
                            <a:srgbClr val="FFFFFF"/>
                          </a:solidFill>
                          <a:effectLst/>
                          <a:latin typeface="Cambria" panose="02040503050406030204" pitchFamily="18" charset="0"/>
                        </a:rPr>
                        <a:t>Senate </a:t>
                      </a:r>
                    </a:p>
                    <a:p>
                      <a:pPr algn="ctr" fontAlgn="base"/>
                      <a:r>
                        <a:rPr lang="en-US" sz="1100" b="1" i="0" dirty="0">
                          <a:solidFill>
                            <a:srgbClr val="FFFFFF"/>
                          </a:solidFill>
                          <a:effectLst/>
                          <a:latin typeface="Cambria" panose="02040503050406030204" pitchFamily="18" charset="0"/>
                        </a:rPr>
                        <a:t>Results​</a:t>
                      </a:r>
                      <a:endParaRPr lang="en-US"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2183882958"/>
                  </a:ext>
                </a:extLst>
              </a:tr>
              <a:tr h="238125">
                <a:tc>
                  <a:txBody>
                    <a:bodyPr/>
                    <a:lstStyle/>
                    <a:p>
                      <a:pPr algn="ctr" fontAlgn="base"/>
                      <a:r>
                        <a:rPr lang="en-US" sz="1100" b="0" i="0">
                          <a:solidFill>
                            <a:srgbClr val="000000"/>
                          </a:solidFill>
                          <a:effectLst/>
                          <a:latin typeface="Cambria" panose="02040503050406030204" pitchFamily="18" charset="0"/>
                        </a:rPr>
                        <a:t>1982​</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dirty="0">
                          <a:solidFill>
                            <a:srgbClr val="FF0000"/>
                          </a:solidFill>
                          <a:effectLst/>
                          <a:latin typeface="Cambria" panose="02040503050406030204" pitchFamily="18" charset="0"/>
                        </a:rPr>
                        <a:t>Ronald Reagan</a:t>
                      </a:r>
                      <a:r>
                        <a:rPr lang="en-US" sz="1100" b="0" i="0" dirty="0">
                          <a:solidFill>
                            <a:srgbClr val="000000"/>
                          </a:solidFill>
                          <a:effectLst/>
                          <a:latin typeface="Cambria" panose="020405030504060302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42%​</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F0000"/>
                          </a:solidFill>
                          <a:effectLst/>
                          <a:latin typeface="Cambria" panose="02040503050406030204" pitchFamily="18" charset="0"/>
                        </a:rPr>
                        <a:t>R+0.3</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D+26</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60000"/>
                          </a:solidFill>
                          <a:effectLst/>
                          <a:latin typeface="Cambria" panose="02040503050406030204" pitchFamily="18" charset="0"/>
                        </a:rPr>
                        <a:t>R+1</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926674128"/>
                  </a:ext>
                </a:extLst>
              </a:tr>
              <a:tr h="238125">
                <a:tc>
                  <a:txBody>
                    <a:bodyPr/>
                    <a:lstStyle/>
                    <a:p>
                      <a:pPr algn="ctr" fontAlgn="base"/>
                      <a:r>
                        <a:rPr lang="en-US" sz="1100" b="0" i="0">
                          <a:solidFill>
                            <a:srgbClr val="000000"/>
                          </a:solidFill>
                          <a:effectLst/>
                          <a:latin typeface="Cambria" panose="02040503050406030204" pitchFamily="18" charset="0"/>
                        </a:rPr>
                        <a:t>1986​</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dirty="0">
                          <a:solidFill>
                            <a:srgbClr val="FF0000"/>
                          </a:solidFill>
                          <a:effectLst/>
                          <a:latin typeface="Cambria" panose="02040503050406030204" pitchFamily="18" charset="0"/>
                        </a:rPr>
                        <a:t>Ronald Reagan</a:t>
                      </a:r>
                      <a:r>
                        <a:rPr lang="en-US" sz="1100" b="0" i="0" dirty="0">
                          <a:solidFill>
                            <a:srgbClr val="000000"/>
                          </a:solidFill>
                          <a:effectLst/>
                          <a:latin typeface="Cambria" panose="020405030504060302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00"/>
                          </a:solidFill>
                          <a:effectLst/>
                          <a:latin typeface="Cambria" panose="02040503050406030204" pitchFamily="18" charset="0"/>
                        </a:rPr>
                        <a:t>63%​</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D+8.3</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D+5</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D+8</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68974708"/>
                  </a:ext>
                </a:extLst>
              </a:tr>
              <a:tr h="238125">
                <a:tc>
                  <a:txBody>
                    <a:bodyPr/>
                    <a:lstStyle/>
                    <a:p>
                      <a:pPr algn="ctr" fontAlgn="base"/>
                      <a:r>
                        <a:rPr lang="en-US" sz="1100" b="0" i="0">
                          <a:solidFill>
                            <a:srgbClr val="000000"/>
                          </a:solidFill>
                          <a:effectLst/>
                          <a:latin typeface="Cambria" panose="02040503050406030204" pitchFamily="18" charset="0"/>
                        </a:rPr>
                        <a:t>1990​</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F0000"/>
                          </a:solidFill>
                          <a:effectLst/>
                          <a:latin typeface="Cambria" panose="02040503050406030204" pitchFamily="18" charset="0"/>
                        </a:rPr>
                        <a:t>George H.W. Bush</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58%​</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D+10</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D+8</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D+1</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611940777"/>
                  </a:ext>
                </a:extLst>
              </a:tr>
              <a:tr h="238125">
                <a:tc>
                  <a:txBody>
                    <a:bodyPr/>
                    <a:lstStyle/>
                    <a:p>
                      <a:pPr algn="ctr" fontAlgn="base"/>
                      <a:r>
                        <a:rPr lang="en-US" sz="1100" b="0" i="0">
                          <a:solidFill>
                            <a:srgbClr val="000000"/>
                          </a:solidFill>
                          <a:effectLst/>
                          <a:latin typeface="Cambria" panose="02040503050406030204" pitchFamily="18" charset="0"/>
                        </a:rPr>
                        <a:t>1994​</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Bill Clinton</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00"/>
                          </a:solidFill>
                          <a:effectLst/>
                          <a:latin typeface="Cambria" panose="02040503050406030204" pitchFamily="18" charset="0"/>
                        </a:rPr>
                        <a:t>46%​</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D+2</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R+52</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R+8</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85549016"/>
                  </a:ext>
                </a:extLst>
              </a:tr>
              <a:tr h="238125">
                <a:tc>
                  <a:txBody>
                    <a:bodyPr/>
                    <a:lstStyle/>
                    <a:p>
                      <a:pPr algn="ctr" fontAlgn="base"/>
                      <a:r>
                        <a:rPr lang="en-US" sz="1100" b="0" i="0">
                          <a:solidFill>
                            <a:srgbClr val="000000"/>
                          </a:solidFill>
                          <a:effectLst/>
                          <a:latin typeface="Cambria" panose="02040503050406030204" pitchFamily="18" charset="0"/>
                        </a:rPr>
                        <a:t>1998​</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Bill Clinton</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66%​</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D+7.7</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D+5</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EVEN​</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221859008"/>
                  </a:ext>
                </a:extLst>
              </a:tr>
              <a:tr h="238125">
                <a:tc>
                  <a:txBody>
                    <a:bodyPr/>
                    <a:lstStyle/>
                    <a:p>
                      <a:pPr algn="ctr" fontAlgn="base"/>
                      <a:r>
                        <a:rPr lang="en-US" sz="1100" b="0" i="0">
                          <a:solidFill>
                            <a:srgbClr val="000000"/>
                          </a:solidFill>
                          <a:effectLst/>
                          <a:latin typeface="Cambria" panose="02040503050406030204" pitchFamily="18" charset="0"/>
                        </a:rPr>
                        <a:t>2002​</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George W. Bush</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00"/>
                          </a:solidFill>
                          <a:effectLst/>
                          <a:latin typeface="Cambria" panose="02040503050406030204" pitchFamily="18" charset="0"/>
                        </a:rPr>
                        <a:t>63%​</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D+6.7</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R+8</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R+2</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669932077"/>
                  </a:ext>
                </a:extLst>
              </a:tr>
              <a:tr h="238125">
                <a:tc>
                  <a:txBody>
                    <a:bodyPr/>
                    <a:lstStyle/>
                    <a:p>
                      <a:pPr algn="ctr" fontAlgn="base"/>
                      <a:r>
                        <a:rPr lang="en-US" sz="1100" b="0" i="0">
                          <a:solidFill>
                            <a:srgbClr val="000000"/>
                          </a:solidFill>
                          <a:effectLst/>
                          <a:latin typeface="Cambria" panose="02040503050406030204" pitchFamily="18" charset="0"/>
                        </a:rPr>
                        <a:t>2006​</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60000"/>
                          </a:solidFill>
                          <a:effectLst/>
                          <a:latin typeface="Cambria" panose="02040503050406030204" pitchFamily="18" charset="0"/>
                        </a:rPr>
                        <a:t>George W. Bush</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38%​</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D+8.0</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D+30</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D+6</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821222977"/>
                  </a:ext>
                </a:extLst>
              </a:tr>
              <a:tr h="238125">
                <a:tc>
                  <a:txBody>
                    <a:bodyPr/>
                    <a:lstStyle/>
                    <a:p>
                      <a:pPr algn="ctr" fontAlgn="base"/>
                      <a:r>
                        <a:rPr lang="en-US" sz="1100" b="0" i="0">
                          <a:solidFill>
                            <a:srgbClr val="000000"/>
                          </a:solidFill>
                          <a:effectLst/>
                          <a:latin typeface="Cambria" panose="02040503050406030204" pitchFamily="18" charset="0"/>
                        </a:rPr>
                        <a:t>2010​</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Barack Obama</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00"/>
                          </a:solidFill>
                          <a:effectLst/>
                          <a:latin typeface="Cambria" panose="02040503050406030204" pitchFamily="18" charset="0"/>
                        </a:rPr>
                        <a:t>45%​</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D+2.9</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R+63</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R+6</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759787862"/>
                  </a:ext>
                </a:extLst>
              </a:tr>
              <a:tr h="238125">
                <a:tc>
                  <a:txBody>
                    <a:bodyPr/>
                    <a:lstStyle/>
                    <a:p>
                      <a:pPr algn="ctr" fontAlgn="base"/>
                      <a:r>
                        <a:rPr lang="en-US" sz="1100" b="0" i="0">
                          <a:solidFill>
                            <a:srgbClr val="000000"/>
                          </a:solidFill>
                          <a:effectLst/>
                          <a:latin typeface="Cambria" panose="02040503050406030204" pitchFamily="18" charset="0"/>
                        </a:rPr>
                        <a:t>2014​</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Barack Obama</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44%​</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FF"/>
                          </a:solidFill>
                          <a:effectLst/>
                          <a:latin typeface="Cambria" panose="02040503050406030204" pitchFamily="18" charset="0"/>
                        </a:rPr>
                        <a:t>D+1.9</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60000"/>
                          </a:solidFill>
                          <a:effectLst/>
                          <a:latin typeface="Cambria" panose="02040503050406030204" pitchFamily="18" charset="0"/>
                        </a:rPr>
                        <a:t>R+13</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60000"/>
                          </a:solidFill>
                          <a:effectLst/>
                          <a:latin typeface="Cambria" panose="02040503050406030204" pitchFamily="18" charset="0"/>
                        </a:rPr>
                        <a:t>R+9</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81651290"/>
                  </a:ext>
                </a:extLst>
              </a:tr>
              <a:tr h="238125">
                <a:tc>
                  <a:txBody>
                    <a:bodyPr/>
                    <a:lstStyle/>
                    <a:p>
                      <a:pPr algn="ctr" fontAlgn="base"/>
                      <a:r>
                        <a:rPr lang="en-US" sz="1100" b="0" i="0">
                          <a:solidFill>
                            <a:srgbClr val="000000"/>
                          </a:solidFill>
                          <a:effectLst/>
                          <a:latin typeface="Cambria" panose="02040503050406030204" pitchFamily="18" charset="0"/>
                        </a:rPr>
                        <a:t>2018​</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F0000"/>
                          </a:solidFill>
                          <a:effectLst/>
                          <a:latin typeface="Cambria" panose="02040503050406030204" pitchFamily="18" charset="0"/>
                        </a:rPr>
                        <a:t>Donald Trump</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00"/>
                          </a:solidFill>
                          <a:effectLst/>
                          <a:latin typeface="Cambria" panose="02040503050406030204" pitchFamily="18" charset="0"/>
                        </a:rPr>
                        <a:t>41%​</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D+1.9</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0000FF"/>
                          </a:solidFill>
                          <a:effectLst/>
                          <a:latin typeface="Cambria" panose="02040503050406030204" pitchFamily="18" charset="0"/>
                        </a:rPr>
                        <a:t>D+41</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r>
                        <a:rPr lang="en-US" sz="1100" b="0" i="0">
                          <a:solidFill>
                            <a:srgbClr val="F60000"/>
                          </a:solidFill>
                          <a:effectLst/>
                          <a:latin typeface="Cambria" panose="02040503050406030204" pitchFamily="18" charset="0"/>
                        </a:rPr>
                        <a:t>R+2</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417859718"/>
                  </a:ext>
                </a:extLst>
              </a:tr>
              <a:tr h="238125">
                <a:tc>
                  <a:txBody>
                    <a:bodyPr/>
                    <a:lstStyle/>
                    <a:p>
                      <a:pPr algn="ctr" fontAlgn="base"/>
                      <a:r>
                        <a:rPr lang="en-US" sz="1100" b="0" i="0">
                          <a:solidFill>
                            <a:srgbClr val="000000"/>
                          </a:solidFill>
                          <a:effectLst/>
                          <a:latin typeface="Cambria" panose="02040503050406030204" pitchFamily="18" charset="0"/>
                        </a:rPr>
                        <a:t>2022​</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dirty="0">
                          <a:solidFill>
                            <a:srgbClr val="0000FF"/>
                          </a:solidFill>
                          <a:effectLst/>
                          <a:latin typeface="Cambria" panose="02040503050406030204" pitchFamily="18" charset="0"/>
                        </a:rPr>
                        <a:t>Joe Biden</a:t>
                      </a:r>
                      <a:r>
                        <a:rPr lang="en-US" sz="1100" b="0" i="0" dirty="0">
                          <a:solidFill>
                            <a:srgbClr val="000000"/>
                          </a:solidFill>
                          <a:effectLst/>
                          <a:latin typeface="Cambria" panose="020405030504060302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41.2%​</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FF0000"/>
                          </a:solidFill>
                          <a:effectLst/>
                          <a:latin typeface="Cambria" panose="02040503050406030204" pitchFamily="18" charset="0"/>
                        </a:rPr>
                        <a:t>R +0.2</a:t>
                      </a:r>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a:solidFill>
                            <a:srgbClr val="000000"/>
                          </a:solidFill>
                          <a:effectLst/>
                          <a:latin typeface="Cambria" panose="020405030504060302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r>
                        <a:rPr lang="en-US" sz="1100" b="0" i="0" dirty="0">
                          <a:solidFill>
                            <a:srgbClr val="000000"/>
                          </a:solidFill>
                          <a:effectLst/>
                          <a:latin typeface="Cambria" panose="020405030504060302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883653291"/>
                  </a:ext>
                </a:extLst>
              </a:tr>
            </a:tbl>
          </a:graphicData>
        </a:graphic>
      </p:graphicFrame>
      <p:sp>
        <p:nvSpPr>
          <p:cNvPr id="6" name="Rectangle: Rounded Corners 12">
            <a:extLst>
              <a:ext uri="{FF2B5EF4-FFF2-40B4-BE49-F238E27FC236}">
                <a16:creationId xmlns:a16="http://schemas.microsoft.com/office/drawing/2014/main" id="{A618691A-D17D-E976-AB7C-4B33F5E7D5A0}"/>
              </a:ext>
            </a:extLst>
          </p:cNvPr>
          <p:cNvSpPr/>
          <p:nvPr/>
        </p:nvSpPr>
        <p:spPr>
          <a:xfrm>
            <a:off x="818507" y="1750510"/>
            <a:ext cx="5162550" cy="3594596"/>
          </a:xfrm>
          <a:prstGeom prst="roundRect">
            <a:avLst>
              <a:gd name="adj" fmla="val 1451"/>
            </a:avLst>
          </a:prstGeom>
          <a:solidFill>
            <a:schemeClr val="bg1"/>
          </a:solidFill>
          <a:ln w="28575">
            <a:solidFill>
              <a:srgbClr val="A11000"/>
            </a:solidFill>
          </a:ln>
          <a:effectLst>
            <a:outerShdw blurRad="1054100" dist="508000" dir="2700000" sx="95000" sy="95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accent2"/>
              </a:solidFill>
            </a:endParaRPr>
          </a:p>
        </p:txBody>
      </p:sp>
      <p:sp>
        <p:nvSpPr>
          <p:cNvPr id="8" name="Text Placeholder 7">
            <a:extLst>
              <a:ext uri="{FF2B5EF4-FFF2-40B4-BE49-F238E27FC236}">
                <a16:creationId xmlns:a16="http://schemas.microsoft.com/office/drawing/2014/main" id="{5492A2C4-A5CE-334E-C7F9-52B8F25FD5A4}"/>
              </a:ext>
            </a:extLst>
          </p:cNvPr>
          <p:cNvSpPr>
            <a:spLocks noGrp="1"/>
          </p:cNvSpPr>
          <p:nvPr>
            <p:ph type="body" sz="quarter" idx="13"/>
          </p:nvPr>
        </p:nvSpPr>
        <p:spPr>
          <a:xfrm>
            <a:off x="933450" y="1878704"/>
            <a:ext cx="4932960" cy="3361785"/>
          </a:xfrm>
        </p:spPr>
        <p:txBody>
          <a:bodyPr/>
          <a:lstStyle/>
          <a:p>
            <a:pPr marL="514350" indent="-285750">
              <a:buClr>
                <a:srgbClr val="A11000"/>
              </a:buClr>
            </a:pPr>
            <a:r>
              <a:rPr lang="en-US" dirty="0"/>
              <a:t>Generic ballot polling has skewed Democratic in recent midterm cycles but looks better for GOP this cycle.​</a:t>
            </a:r>
          </a:p>
          <a:p>
            <a:pPr marL="514350" indent="-285750">
              <a:buClr>
                <a:srgbClr val="A11000"/>
              </a:buClr>
            </a:pPr>
            <a:r>
              <a:rPr lang="en-US" dirty="0"/>
              <a:t>Recent generic ballot leads for Republicans suggests the GOP could be positioned for double digit gains in the House.</a:t>
            </a:r>
          </a:p>
          <a:p>
            <a:pPr marL="514350" indent="-285750">
              <a:buClr>
                <a:srgbClr val="A11000"/>
              </a:buClr>
            </a:pPr>
            <a:r>
              <a:rPr lang="en-US" dirty="0"/>
              <a:t>Historically, the sitting President’s approval rating has been highly correlated to their party’s success in the midterms. </a:t>
            </a:r>
          </a:p>
          <a:p>
            <a:pPr marL="514350" indent="-285750">
              <a:buClr>
                <a:srgbClr val="A11000"/>
              </a:buClr>
            </a:pPr>
            <a:r>
              <a:rPr lang="en-US" dirty="0"/>
              <a:t>As President Biden’s approval ratings hover in the low-40s, this could bode poorly for congressional Democrats in the 2022 election. </a:t>
            </a:r>
          </a:p>
          <a:p>
            <a:endParaRPr lang="en-US" dirty="0"/>
          </a:p>
        </p:txBody>
      </p:sp>
      <p:sp>
        <p:nvSpPr>
          <p:cNvPr id="10" name="Rectangle: Rounded Corners 68">
            <a:extLst>
              <a:ext uri="{FF2B5EF4-FFF2-40B4-BE49-F238E27FC236}">
                <a16:creationId xmlns:a16="http://schemas.microsoft.com/office/drawing/2014/main" id="{90E81FB2-046D-CFF2-A0FD-ED50D2BD29B8}"/>
              </a:ext>
            </a:extLst>
          </p:cNvPr>
          <p:cNvSpPr/>
          <p:nvPr/>
        </p:nvSpPr>
        <p:spPr>
          <a:xfrm>
            <a:off x="6210941" y="1695972"/>
            <a:ext cx="5162550" cy="268288"/>
          </a:xfrm>
          <a:prstGeom prst="roundRect">
            <a:avLst>
              <a:gd name="adj" fmla="val 52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accent2"/>
              </a:solidFill>
            </a:endParaRPr>
          </a:p>
        </p:txBody>
      </p:sp>
      <p:sp>
        <p:nvSpPr>
          <p:cNvPr id="11" name="TextBox 10">
            <a:extLst>
              <a:ext uri="{FF2B5EF4-FFF2-40B4-BE49-F238E27FC236}">
                <a16:creationId xmlns:a16="http://schemas.microsoft.com/office/drawing/2014/main" id="{E2E13660-40AB-87E5-A708-D519D7F9C559}"/>
              </a:ext>
            </a:extLst>
          </p:cNvPr>
          <p:cNvSpPr txBox="1"/>
          <p:nvPr/>
        </p:nvSpPr>
        <p:spPr>
          <a:xfrm>
            <a:off x="6210936" y="1660333"/>
            <a:ext cx="5162555" cy="307777"/>
          </a:xfrm>
          <a:prstGeom prst="rect">
            <a:avLst/>
          </a:prstGeom>
          <a:noFill/>
        </p:spPr>
        <p:txBody>
          <a:bodyPr wrap="square" rtlCol="0">
            <a:spAutoFit/>
          </a:bodyPr>
          <a:lstStyle/>
          <a:p>
            <a:pPr marL="228600" lvl="0" algn="ctr">
              <a:spcBef>
                <a:spcPts val="600"/>
              </a:spcBef>
              <a:buClr>
                <a:srgbClr val="A11000"/>
              </a:buClr>
            </a:pPr>
            <a:r>
              <a:rPr lang="en-US" sz="1400" b="1" dirty="0">
                <a:solidFill>
                  <a:schemeClr val="bg1"/>
                </a:solidFill>
                <a:latin typeface="Cambria" panose="02040503050406030204" pitchFamily="18" charset="0"/>
              </a:rPr>
              <a:t>Midterm Polling &amp; Approval Ratings​</a:t>
            </a:r>
          </a:p>
        </p:txBody>
      </p:sp>
      <p:pic>
        <p:nvPicPr>
          <p:cNvPr id="3" name="Picture 2">
            <a:extLst>
              <a:ext uri="{FF2B5EF4-FFF2-40B4-BE49-F238E27FC236}">
                <a16:creationId xmlns:a16="http://schemas.microsoft.com/office/drawing/2014/main" id="{DD09BEB9-F02F-FE58-B96D-75AC0374B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6125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p:txBody>
          <a:bodyPr/>
          <a:lstStyle/>
          <a:p>
            <a:r>
              <a:rPr lang="en-US" dirty="0"/>
              <a:t>Midterm Elections: Where Things Stand</a:t>
            </a:r>
          </a:p>
        </p:txBody>
      </p:sp>
      <p:graphicFrame>
        <p:nvGraphicFramePr>
          <p:cNvPr id="4" name="Content Placeholder 3">
            <a:extLst>
              <a:ext uri="{FF2B5EF4-FFF2-40B4-BE49-F238E27FC236}">
                <a16:creationId xmlns:a16="http://schemas.microsoft.com/office/drawing/2014/main" id="{6412641E-77C4-24F3-3723-332F264C809B}"/>
              </a:ext>
            </a:extLst>
          </p:cNvPr>
          <p:cNvGraphicFramePr>
            <a:graphicFrameLocks/>
          </p:cNvGraphicFramePr>
          <p:nvPr>
            <p:extLst>
              <p:ext uri="{D42A27DB-BD31-4B8C-83A1-F6EECF244321}">
                <p14:modId xmlns:p14="http://schemas.microsoft.com/office/powerpoint/2010/main" val="177594891"/>
              </p:ext>
            </p:extLst>
          </p:nvPr>
        </p:nvGraphicFramePr>
        <p:xfrm>
          <a:off x="807522" y="1662544"/>
          <a:ext cx="10664042" cy="3800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30D85CB8-552E-E9F0-03B5-E60EB5F27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29294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1D2E8-7266-80A1-41FC-8BDB6083A47B}"/>
              </a:ext>
            </a:extLst>
          </p:cNvPr>
          <p:cNvSpPr>
            <a:spLocks noGrp="1"/>
          </p:cNvSpPr>
          <p:nvPr>
            <p:ph type="body" sz="quarter" idx="11"/>
          </p:nvPr>
        </p:nvSpPr>
        <p:spPr>
          <a:xfrm>
            <a:off x="1400432" y="484380"/>
            <a:ext cx="9391135" cy="443290"/>
          </a:xfrm>
        </p:spPr>
        <p:txBody>
          <a:bodyPr/>
          <a:lstStyle/>
          <a:p>
            <a:r>
              <a:rPr lang="en-US" dirty="0"/>
              <a:t>CMS: RFI on CME in the Medicare Quality Payment Program</a:t>
            </a:r>
          </a:p>
        </p:txBody>
      </p:sp>
      <p:sp>
        <p:nvSpPr>
          <p:cNvPr id="3" name="Text Placeholder 2">
            <a:extLst>
              <a:ext uri="{FF2B5EF4-FFF2-40B4-BE49-F238E27FC236}">
                <a16:creationId xmlns:a16="http://schemas.microsoft.com/office/drawing/2014/main" id="{932EB006-9D85-7D47-A264-A30F76C46643}"/>
              </a:ext>
            </a:extLst>
          </p:cNvPr>
          <p:cNvSpPr>
            <a:spLocks noGrp="1"/>
          </p:cNvSpPr>
          <p:nvPr>
            <p:ph type="body" sz="quarter" idx="13"/>
          </p:nvPr>
        </p:nvSpPr>
        <p:spPr>
          <a:xfrm>
            <a:off x="580767" y="1565634"/>
            <a:ext cx="7520246" cy="4004813"/>
          </a:xfrm>
        </p:spPr>
        <p:txBody>
          <a:bodyPr/>
          <a:lstStyle/>
          <a:p>
            <a:pPr marL="514350" indent="-285750">
              <a:buClr>
                <a:srgbClr val="A11000"/>
              </a:buClr>
            </a:pPr>
            <a:r>
              <a:rPr lang="en-US" sz="1450" dirty="0"/>
              <a:t>The Centers for Medicare and Medicaid Services (CMS) proposed its CY 2023 updates to the Medicare Physician Fee Schedule (PFS), which included a request for information (RFI) related to CME in the Medicare Quality Payment Program.</a:t>
            </a:r>
          </a:p>
          <a:p>
            <a:pPr marL="514350" indent="-285750">
              <a:buClr>
                <a:srgbClr val="A11000"/>
              </a:buClr>
            </a:pPr>
            <a:r>
              <a:rPr lang="en-US" sz="1450" dirty="0"/>
              <a:t>CMS solicited comments on </a:t>
            </a:r>
            <a:r>
              <a:rPr lang="en-US" sz="1450" b="1" dirty="0">
                <a:solidFill>
                  <a:schemeClr val="accent1"/>
                </a:solidFill>
              </a:rPr>
              <a:t>whether to allow CME organizations to directly submit improvement activities for MIPS Value Pathways. </a:t>
            </a:r>
            <a:r>
              <a:rPr lang="en-US" sz="1450" dirty="0"/>
              <a:t>This would, subsequently, require creating a new type of third-party intermediary. </a:t>
            </a:r>
          </a:p>
          <a:p>
            <a:pPr marL="514350" indent="-285750">
              <a:buClr>
                <a:srgbClr val="A11000"/>
              </a:buClr>
            </a:pPr>
            <a:r>
              <a:rPr lang="en-US" sz="1450" dirty="0"/>
              <a:t>The RFI also sought feedback on the </a:t>
            </a:r>
            <a:r>
              <a:rPr lang="en-US" sz="1450" b="1" dirty="0">
                <a:solidFill>
                  <a:schemeClr val="accent1"/>
                </a:solidFill>
              </a:rPr>
              <a:t>value of the implementation of policies to approve CME organizations or accreditation entities as third-party intermediaries</a:t>
            </a:r>
            <a:r>
              <a:rPr lang="en-US" sz="1450" dirty="0"/>
              <a:t>.</a:t>
            </a:r>
          </a:p>
          <a:p>
            <a:pPr marL="514350" indent="-285750">
              <a:buClr>
                <a:srgbClr val="A11000"/>
              </a:buClr>
            </a:pPr>
            <a:r>
              <a:rPr lang="en-US" sz="1450" dirty="0"/>
              <a:t>The Accreditation Council for Continuing Medical Education (ACCME) suggested, in its public comments submitted to CMS, that data collection be conducted through the Program and Activity Reporting System (PARS) system. </a:t>
            </a:r>
          </a:p>
          <a:p>
            <a:pPr marL="1428750" lvl="2" indent="-285750">
              <a:buClr>
                <a:srgbClr val="A11000"/>
              </a:buClr>
            </a:pPr>
            <a:r>
              <a:rPr lang="en-US" sz="1450" dirty="0"/>
              <a:t>The ACCME claims that doing so provides accredited CME providers with the ability to designate a CME course as an improvement activity and report physician completion records, which would then be reported to CMS. </a:t>
            </a:r>
          </a:p>
        </p:txBody>
      </p:sp>
      <p:sp>
        <p:nvSpPr>
          <p:cNvPr id="4" name="Rectangle: Rounded Corners 23">
            <a:extLst>
              <a:ext uri="{FF2B5EF4-FFF2-40B4-BE49-F238E27FC236}">
                <a16:creationId xmlns:a16="http://schemas.microsoft.com/office/drawing/2014/main" id="{C0C56756-DB97-FE91-44F4-36DC9425C512}"/>
              </a:ext>
            </a:extLst>
          </p:cNvPr>
          <p:cNvSpPr/>
          <p:nvPr/>
        </p:nvSpPr>
        <p:spPr>
          <a:xfrm>
            <a:off x="8243888" y="1619374"/>
            <a:ext cx="3397729" cy="389733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02870" algn="ctr">
              <a:spcAft>
                <a:spcPts val="200"/>
              </a:spcAft>
            </a:pPr>
            <a:endParaRPr lang="en-US" sz="1400" dirty="0">
              <a:latin typeface="Cambria" panose="02040503050406030204" pitchFamily="18" charset="0"/>
              <a:ea typeface="Cambria" panose="02040503050406030204" pitchFamily="18" charset="0"/>
            </a:endParaRPr>
          </a:p>
          <a:p>
            <a:pPr marL="102870" algn="ctr">
              <a:spcAft>
                <a:spcPts val="200"/>
              </a:spcAft>
            </a:pPr>
            <a:endParaRPr lang="en-US" sz="1400" dirty="0">
              <a:latin typeface="Cambria" panose="02040503050406030204" pitchFamily="18" charset="0"/>
              <a:ea typeface="Cambria" panose="02040503050406030204" pitchFamily="18" charset="0"/>
            </a:endParaRPr>
          </a:p>
          <a:p>
            <a:pPr marL="102870" algn="ctr">
              <a:spcAft>
                <a:spcPts val="200"/>
              </a:spcAft>
            </a:pPr>
            <a:endParaRPr lang="en-US" sz="1400" dirty="0">
              <a:latin typeface="Cambria" panose="02040503050406030204" pitchFamily="18" charset="0"/>
              <a:ea typeface="Cambria" panose="02040503050406030204" pitchFamily="18" charset="0"/>
            </a:endParaRPr>
          </a:p>
          <a:p>
            <a:pPr marL="102870" algn="ctr">
              <a:spcAft>
                <a:spcPts val="200"/>
              </a:spcAft>
            </a:pPr>
            <a:endParaRPr lang="en-US" sz="1400" dirty="0">
              <a:latin typeface="Cambria" panose="02040503050406030204" pitchFamily="18" charset="0"/>
              <a:ea typeface="Cambria" panose="02040503050406030204" pitchFamily="18" charset="0"/>
            </a:endParaRPr>
          </a:p>
          <a:p>
            <a:pPr marL="102870" algn="ctr">
              <a:spcAft>
                <a:spcPts val="200"/>
              </a:spcAft>
            </a:pPr>
            <a:endParaRPr lang="en-US" sz="1400" dirty="0">
              <a:latin typeface="Cambria" panose="02040503050406030204" pitchFamily="18" charset="0"/>
              <a:ea typeface="Cambria" panose="02040503050406030204" pitchFamily="18" charset="0"/>
            </a:endParaRPr>
          </a:p>
          <a:p>
            <a:pPr marL="102870" algn="ctr">
              <a:spcAft>
                <a:spcPts val="200"/>
              </a:spcAft>
            </a:pPr>
            <a:r>
              <a:rPr lang="en-US" sz="1400" dirty="0">
                <a:latin typeface="Cambria" panose="02040503050406030204" pitchFamily="18" charset="0"/>
                <a:ea typeface="Cambria" panose="02040503050406030204" pitchFamily="18" charset="0"/>
              </a:rPr>
              <a:t>The CME Coalition previously championed an effort that resulted in the creation of a mechanism in the Merit-based Incentive Payment (MIPS) System that allows physicians to receive higher reimbursement rates under Medicare if, among other items, they register and complete quality improvement CME. </a:t>
            </a:r>
          </a:p>
        </p:txBody>
      </p:sp>
      <p:sp>
        <p:nvSpPr>
          <p:cNvPr id="5" name="TextBox 4">
            <a:extLst>
              <a:ext uri="{FF2B5EF4-FFF2-40B4-BE49-F238E27FC236}">
                <a16:creationId xmlns:a16="http://schemas.microsoft.com/office/drawing/2014/main" id="{5BB88D84-7E64-719E-C327-573FF75D452F}"/>
              </a:ext>
            </a:extLst>
          </p:cNvPr>
          <p:cNvSpPr txBox="1"/>
          <p:nvPr/>
        </p:nvSpPr>
        <p:spPr>
          <a:xfrm>
            <a:off x="8243888" y="1445707"/>
            <a:ext cx="3397729" cy="1292662"/>
          </a:xfrm>
          <a:prstGeom prst="rect">
            <a:avLst/>
          </a:prstGeom>
          <a:solidFill>
            <a:schemeClr val="bg1">
              <a:alpha val="54000"/>
            </a:schemeClr>
          </a:solidFill>
        </p:spPr>
        <p:txBody>
          <a:bodyPr wrap="square" rtlCol="0">
            <a:spAutoFit/>
          </a:bodyPr>
          <a:lstStyle/>
          <a:p>
            <a:pPr algn="ctr"/>
            <a:endParaRPr lang="en-US" dirty="0">
              <a:solidFill>
                <a:srgbClr val="303030"/>
              </a:solidFill>
              <a:latin typeface="Cambria" panose="02040503050406030204" pitchFamily="18" charset="0"/>
              <a:ea typeface="Cambria" panose="02040503050406030204" pitchFamily="18" charset="0"/>
            </a:endParaRPr>
          </a:p>
          <a:p>
            <a:pPr algn="ctr"/>
            <a:endParaRPr lang="en-US" sz="2000" dirty="0">
              <a:solidFill>
                <a:srgbClr val="303030"/>
              </a:solidFill>
              <a:latin typeface="Cambria" panose="02040503050406030204" pitchFamily="18" charset="0"/>
              <a:ea typeface="Cambria" panose="02040503050406030204" pitchFamily="18" charset="0"/>
            </a:endParaRPr>
          </a:p>
          <a:p>
            <a:pPr algn="ctr"/>
            <a:r>
              <a:rPr lang="en-US" sz="2000" b="1" dirty="0">
                <a:solidFill>
                  <a:srgbClr val="303030"/>
                </a:solidFill>
                <a:latin typeface="Cambria" panose="02040503050406030204" pitchFamily="18" charset="0"/>
                <a:ea typeface="Cambria" panose="02040503050406030204" pitchFamily="18" charset="0"/>
              </a:rPr>
              <a:t>Context…</a:t>
            </a:r>
          </a:p>
          <a:p>
            <a:pPr algn="ctr"/>
            <a:endParaRPr lang="en-US" sz="2000" dirty="0">
              <a:solidFill>
                <a:srgbClr val="303030"/>
              </a:solidFill>
              <a:latin typeface="Cambria" panose="02040503050406030204" pitchFamily="18" charset="0"/>
              <a:ea typeface="Cambria" panose="02040503050406030204" pitchFamily="18" charset="0"/>
            </a:endParaRPr>
          </a:p>
        </p:txBody>
      </p:sp>
      <p:pic>
        <p:nvPicPr>
          <p:cNvPr id="6" name="Picture 2">
            <a:extLst>
              <a:ext uri="{FF2B5EF4-FFF2-40B4-BE49-F238E27FC236}">
                <a16:creationId xmlns:a16="http://schemas.microsoft.com/office/drawing/2014/main" id="{62764D55-9B2E-978D-1E00-79101FD7B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04" y="154768"/>
            <a:ext cx="998797" cy="6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26456"/>
      </p:ext>
    </p:extLst>
  </p:cSld>
  <p:clrMapOvr>
    <a:masterClrMapping/>
  </p:clrMapOvr>
  <p:transition spd="slow">
    <p:push dir="u"/>
  </p:transition>
</p:sld>
</file>

<file path=ppt/theme/theme1.xml><?xml version="1.0" encoding="utf-8"?>
<a:theme xmlns:a="http://schemas.openxmlformats.org/drawingml/2006/main" name="Office Theme">
  <a:themeElements>
    <a:clrScheme name="Custom 333">
      <a:dk1>
        <a:sysClr val="windowText" lastClr="000000"/>
      </a:dk1>
      <a:lt1>
        <a:sysClr val="window" lastClr="FFFFFF"/>
      </a:lt1>
      <a:dk2>
        <a:srgbClr val="44546A"/>
      </a:dk2>
      <a:lt2>
        <a:srgbClr val="E7E6E6"/>
      </a:lt2>
      <a:accent1>
        <a:srgbClr val="A11000"/>
      </a:accent1>
      <a:accent2>
        <a:srgbClr val="303030"/>
      </a:accent2>
      <a:accent3>
        <a:srgbClr val="A11000"/>
      </a:accent3>
      <a:accent4>
        <a:srgbClr val="303030"/>
      </a:accent4>
      <a:accent5>
        <a:srgbClr val="A11000"/>
      </a:accent5>
      <a:accent6>
        <a:srgbClr val="303030"/>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4450</TotalTime>
  <Words>3151</Words>
  <Application>Microsoft Macintosh PowerPoint</Application>
  <PresentationFormat>Widescreen</PresentationFormat>
  <Paragraphs>312</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Archivo</vt:lpstr>
      <vt:lpstr>Open Sans</vt:lpstr>
      <vt:lpstr>Cambria</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Umerhammad Anser</dc:creator>
  <cp:lastModifiedBy>Brittany Argote</cp:lastModifiedBy>
  <cp:revision>21</cp:revision>
  <dcterms:created xsi:type="dcterms:W3CDTF">2022-06-20T07:48:07Z</dcterms:created>
  <dcterms:modified xsi:type="dcterms:W3CDTF">2022-09-21T13:16:16Z</dcterms:modified>
</cp:coreProperties>
</file>