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88" r:id="rId3"/>
    <p:sldId id="258" r:id="rId4"/>
    <p:sldId id="259" r:id="rId5"/>
    <p:sldId id="260" r:id="rId6"/>
    <p:sldId id="261" r:id="rId7"/>
    <p:sldId id="383" r:id="rId8"/>
    <p:sldId id="262" r:id="rId9"/>
    <p:sldId id="263" r:id="rId10"/>
    <p:sldId id="266" r:id="rId11"/>
    <p:sldId id="385" r:id="rId12"/>
    <p:sldId id="386" r:id="rId13"/>
    <p:sldId id="3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Kaczerski" initials="AK" lastIdx="3" clrIdx="0">
    <p:extLst>
      <p:ext uri="{19B8F6BF-5375-455C-9EA6-DF929625EA0E}">
        <p15:presenceInfo xmlns:p15="http://schemas.microsoft.com/office/powerpoint/2012/main" userId="S-1-5-21-2117613349-1653190357-2318685523-7644" providerId="AD"/>
      </p:ext>
    </p:extLst>
  </p:cmAuthor>
  <p:cmAuthor id="2" name="Michelle Forcier" initials="MF" lastIdx="4" clrIdx="1">
    <p:extLst>
      <p:ext uri="{19B8F6BF-5375-455C-9EA6-DF929625EA0E}">
        <p15:presenceInfo xmlns:p15="http://schemas.microsoft.com/office/powerpoint/2012/main" userId="S-1-5-21-2117613349-1653190357-2318685523-15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Clinician Type</a:t>
            </a:r>
          </a:p>
        </c:rich>
      </c:tx>
      <c:layout>
        <c:manualLayout>
          <c:xMode val="edge"/>
          <c:yMode val="edge"/>
          <c:x val="0.30219913967965401"/>
          <c:y val="4.7469785668310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260799004956003E-2"/>
          <c:y val="0.22124976377952801"/>
          <c:w val="0.418688868818752"/>
          <c:h val="0.603900472440945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Clinician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9DC-4CBF-B8A9-2FF76D9152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28-4468-A21A-D486B22B76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FBB-4FB0-8EA9-43B3F419D2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28-4468-A21A-D486B22B76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28-4468-A21A-D486B22B76B4}"/>
              </c:ext>
            </c:extLst>
          </c:dPt>
          <c:dLbls>
            <c:dLbl>
              <c:idx val="0"/>
              <c:layout>
                <c:manualLayout>
                  <c:x val="-6.1011080695342897E-2"/>
                  <c:y val="-0.227573858267717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DC-4CBF-B8A9-2FF76D9152EF}"/>
                </c:ext>
              </c:extLst>
            </c:dLbl>
            <c:dLbl>
              <c:idx val="2"/>
              <c:layout>
                <c:manualLayout>
                  <c:x val="-5.3013755830934404E-3"/>
                  <c:y val="6.98790130969263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BB-4FB0-8EA9-43B3F419D267}"/>
                </c:ext>
              </c:extLst>
            </c:dLbl>
            <c:dLbl>
              <c:idx val="4"/>
              <c:layout>
                <c:manualLayout>
                  <c:x val="2.4134855274657901E-2"/>
                  <c:y val="-9.49395713366221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28-4468-A21A-D486B22B76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Physicians</c:v>
                </c:pt>
                <c:pt idx="1">
                  <c:v>Fellows</c:v>
                </c:pt>
                <c:pt idx="2">
                  <c:v>Nurse/Nurse Practitioner</c:v>
                </c:pt>
                <c:pt idx="3">
                  <c:v>Other - Clinical</c:v>
                </c:pt>
                <c:pt idx="4">
                  <c:v>Other - Industry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0.45901639344262302</c:v>
                </c:pt>
                <c:pt idx="1">
                  <c:v>0.29508196721311503</c:v>
                </c:pt>
                <c:pt idx="2">
                  <c:v>8.1967213114754106E-2</c:v>
                </c:pt>
                <c:pt idx="3">
                  <c:v>5.7377049180327898E-2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DC-4CBF-B8A9-2FF76D915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824361484502599"/>
          <c:y val="0.35716341492405201"/>
          <c:w val="0.42188092314088699"/>
          <c:h val="0.478836535433070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Specialties</a:t>
            </a:r>
          </a:p>
        </c:rich>
      </c:tx>
      <c:layout>
        <c:manualLayout>
          <c:xMode val="edge"/>
          <c:yMode val="edge"/>
          <c:x val="0.38546333601438099"/>
          <c:y val="0.101482813855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202705275864407E-2"/>
          <c:y val="0.24280011153410999"/>
          <c:w val="0.445100072147677"/>
          <c:h val="0.522869751092702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Specialty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34D-40FD-9D5A-99DEE264FD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20-4255-9D22-12EA3B713A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D9-44C6-8DBE-B5B6D6F3F9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20-4255-9D22-12EA3B713AFF}"/>
              </c:ext>
            </c:extLst>
          </c:dPt>
          <c:dLbls>
            <c:dLbl>
              <c:idx val="0"/>
              <c:layout>
                <c:manualLayout>
                  <c:x val="-4.8656330403561598E-2"/>
                  <c:y val="-0.2341813301558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4D-40FD-9D5A-99DEE264FDB3}"/>
                </c:ext>
              </c:extLst>
            </c:dLbl>
            <c:dLbl>
              <c:idx val="2"/>
              <c:layout>
                <c:manualLayout>
                  <c:x val="1.51084670819445E-2"/>
                  <c:y val="-1.15577092785913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9-44C6-8DBE-B5B6D6F3F9AA}"/>
                </c:ext>
              </c:extLst>
            </c:dLbl>
            <c:dLbl>
              <c:idx val="3"/>
              <c:layout>
                <c:manualLayout>
                  <c:x val="1.7581399340951299E-2"/>
                  <c:y val="-1.0709585964876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20-4255-9D22-12EA3B713AFF}"/>
                </c:ext>
              </c:extLst>
            </c:dLbl>
            <c:dLbl>
              <c:idx val="4"/>
              <c:layout>
                <c:manualLayout>
                  <c:x val="3.05555555555556E-2"/>
                  <c:y val="-2.22222222222221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D9-44C6-8DBE-B5B6D6F3F9AA}"/>
                </c:ext>
              </c:extLst>
            </c:dLbl>
            <c:dLbl>
              <c:idx val="5"/>
              <c:layout>
                <c:manualLayout>
                  <c:x val="0.05"/>
                  <c:y val="-7.407407407407410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D9-44C6-8DBE-B5B6D6F3F9AA}"/>
                </c:ext>
              </c:extLst>
            </c:dLbl>
            <c:dLbl>
              <c:idx val="6"/>
              <c:layout>
                <c:manualLayout>
                  <c:x val="-5.6832673289811796E-3"/>
                  <c:y val="-2.863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9-44C6-8DBE-B5B6D6F3F9AA}"/>
                </c:ext>
              </c:extLst>
            </c:dLbl>
            <c:dLbl>
              <c:idx val="7"/>
              <c:layout>
                <c:manualLayout>
                  <c:x val="1.69483716111992E-3"/>
                  <c:y val="-4.9256692913385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D9-44C6-8DBE-B5B6D6F3F9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Cardiology</c:v>
                </c:pt>
                <c:pt idx="1">
                  <c:v>Interventional Cardiology</c:v>
                </c:pt>
                <c:pt idx="2">
                  <c:v>Vascular Surgery</c:v>
                </c:pt>
                <c:pt idx="3">
                  <c:v>Nursing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0.50819672131147497</c:v>
                </c:pt>
                <c:pt idx="1">
                  <c:v>0.39344262295082</c:v>
                </c:pt>
                <c:pt idx="2">
                  <c:v>3.2786885245901599E-2</c:v>
                </c:pt>
                <c:pt idx="3">
                  <c:v>6.5573770491803296E-2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D9-44C6-8DBE-B5B6D6F3F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166293581066498"/>
          <c:y val="0.35511701065941098"/>
          <c:w val="0.41934869252454599"/>
          <c:h val="0.42123164110984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08641975308642E-3"/>
                  <c:y val="-7.29676479504443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05-4079-A517-777DA4555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Cluster of differentiation 152 _x000d_(CD152)</c:v>
                </c:pt>
                <c:pt idx="1">
                  <c:v>Cytotoxic T-lymphocyte_x000d_associated antigen 4 _x000d_(CTLA-4)</c:v>
                </c:pt>
                <c:pt idx="2">
                  <c:v>Programmed cell death-ligand 1 _x000d_(PD-L1) (correct)</c:v>
                </c:pt>
                <c:pt idx="3">
                  <c:v>Programmed cell death _x000d_protein 1 (PD-1)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0.188</c:v>
                </c:pt>
                <c:pt idx="1">
                  <c:v>0.26600000000000001</c:v>
                </c:pt>
                <c:pt idx="2">
                  <c:v>0.41599999999999998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C-4CD0-B0DB-3B015428F2B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Cluster of differentiation 152 _x000d_(CD152)</c:v>
                </c:pt>
                <c:pt idx="1">
                  <c:v>Cytotoxic T-lymphocyte_x000d_associated antigen 4 _x000d_(CTLA-4)</c:v>
                </c:pt>
                <c:pt idx="2">
                  <c:v>Programmed cell death-ligand 1 _x000d_(PD-L1) (correct)</c:v>
                </c:pt>
                <c:pt idx="3">
                  <c:v>Programmed cell death _x000d_protein 1 (PD-1)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4.2999999999999997E-2</c:v>
                </c:pt>
                <c:pt idx="1">
                  <c:v>4.2999999999999997E-2</c:v>
                </c:pt>
                <c:pt idx="2">
                  <c:v>0.89400000000000002</c:v>
                </c:pt>
                <c:pt idx="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0C-4CD0-B0DB-3B015428F2B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Follow-Up Survey</c:v>
                </c:pt>
              </c:strCache>
            </c:strRef>
          </c:tx>
          <c:spPr>
            <a:solidFill>
              <a:schemeClr val="accent5"/>
            </a:solidFill>
            <a:ln w="12700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05-4079-A517-777DA4555F0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05-4079-A517-777DA4555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Cluster of differentiation 152 _x000d_(CD152)</c:v>
                </c:pt>
                <c:pt idx="1">
                  <c:v>Cytotoxic T-lymphocyte_x000d_associated antigen 4 _x000d_(CTLA-4)</c:v>
                </c:pt>
                <c:pt idx="2">
                  <c:v>Programmed cell death-ligand 1 _x000d_(PD-L1) (correct)</c:v>
                </c:pt>
                <c:pt idx="3">
                  <c:v>Programmed cell death _x000d_protein 1 (PD-1)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</c:v>
                </c:pt>
                <c:pt idx="1">
                  <c:v>0.33</c:v>
                </c:pt>
                <c:pt idx="2">
                  <c:v>0.67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0C-4CD0-B0DB-3B015428F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331656"/>
        <c:axId val="176332440"/>
      </c:barChart>
      <c:catAx>
        <c:axId val="17633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76332440"/>
        <c:crosses val="autoZero"/>
        <c:auto val="1"/>
        <c:lblAlgn val="ctr"/>
        <c:lblOffset val="100"/>
        <c:noMultiLvlLbl val="0"/>
      </c:catAx>
      <c:valAx>
        <c:axId val="1763324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7633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55480217750598"/>
          <c:y val="2.5041865596658699E-3"/>
          <c:w val="0.17744519782249399"/>
          <c:h val="0.24130660064489401"/>
        </c:manualLayout>
      </c:layout>
      <c:overlay val="1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7E755-6B44-455A-B44B-8C5EE57715A7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B2E55-2937-4F2B-8CD8-E9EC1F6E5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AC07-3883-4DCC-AAB4-A33C4032D6C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5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AC07-3883-4DCC-AAB4-A33C4032D6C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7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F37D-85A7-4F95-BB8C-F732F052D5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3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974" y="1122363"/>
            <a:ext cx="9429751" cy="2387600"/>
          </a:xfrm>
        </p:spPr>
        <p:txBody>
          <a:bodyPr anchor="ctr" anchorCtr="0"/>
          <a:lstStyle>
            <a:lvl1pPr algn="l">
              <a:defRPr sz="6000">
                <a:solidFill>
                  <a:srgbClr val="8522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5973" y="3602038"/>
            <a:ext cx="9429751" cy="139858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 b="0"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25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2-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671568" y="2011353"/>
            <a:ext cx="4609008" cy="307383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1424" y="739588"/>
            <a:ext cx="10369152" cy="72081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1424" y="2011353"/>
            <a:ext cx="4609008" cy="307383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10869" y="2011353"/>
            <a:ext cx="0" cy="3073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3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About ACH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561788"/>
            <a:ext cx="10369152" cy="7208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About ACHL</a:t>
            </a:r>
            <a:endParaRPr lang="uk-UA" dirty="0"/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911424" y="1366937"/>
            <a:ext cx="10369152" cy="5078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3C3C3C"/>
                </a:solidFill>
                <a:ea typeface="Arial" charset="0"/>
                <a:cs typeface="Arial" charset="0"/>
              </a:rPr>
              <a:t>Based in Chicago, Illinois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3C3C3C"/>
                </a:solidFill>
                <a:ea typeface="Arial" charset="0"/>
                <a:cs typeface="Arial" charset="0"/>
              </a:rPr>
              <a:t>18 Full-time Staff; 5 Part-time Staff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3C3C3C"/>
                </a:solidFill>
                <a:ea typeface="Arial" charset="0"/>
                <a:cs typeface="Arial" charset="0"/>
              </a:rPr>
              <a:t>Services:</a:t>
            </a:r>
          </a:p>
          <a:p>
            <a:pPr lvl="1">
              <a:lnSpc>
                <a:spcPct val="80000"/>
              </a:lnSpc>
              <a:buFont typeface=".HelveticaNeueDeskInterface-Regular" charset="-120"/>
              <a:buChar char="–"/>
            </a:pPr>
            <a:r>
              <a:rPr lang="en-US" sz="1900" dirty="0">
                <a:solidFill>
                  <a:srgbClr val="3C3C3C"/>
                </a:solidFill>
                <a:ea typeface="Arial" charset="0"/>
                <a:cs typeface="Arial" charset="0"/>
              </a:rPr>
              <a:t>Educational Strategy Planning </a:t>
            </a:r>
          </a:p>
          <a:p>
            <a:pPr lvl="1">
              <a:lnSpc>
                <a:spcPct val="80000"/>
              </a:lnSpc>
              <a:buFont typeface=".HelveticaNeueDeskInterface-Regular" charset="-120"/>
              <a:buChar char="–"/>
            </a:pPr>
            <a:r>
              <a:rPr lang="en-US" sz="1900" dirty="0">
                <a:solidFill>
                  <a:srgbClr val="3C3C3C"/>
                </a:solidFill>
                <a:ea typeface="Arial" charset="0"/>
                <a:cs typeface="Arial" charset="0"/>
              </a:rPr>
              <a:t>Program Management</a:t>
            </a:r>
          </a:p>
          <a:p>
            <a:pPr lvl="1">
              <a:lnSpc>
                <a:spcPct val="80000"/>
              </a:lnSpc>
              <a:buFont typeface=".HelveticaNeueDeskInterface-Regular" charset="-120"/>
              <a:buChar char="–"/>
            </a:pPr>
            <a:r>
              <a:rPr lang="en-US" sz="1900" dirty="0">
                <a:solidFill>
                  <a:srgbClr val="3C3C3C"/>
                </a:solidFill>
                <a:ea typeface="Arial" charset="0"/>
                <a:cs typeface="Arial" charset="0"/>
              </a:rPr>
              <a:t>Accreditation</a:t>
            </a:r>
          </a:p>
          <a:p>
            <a:pPr marL="1235075" lvl="2" indent="-514350">
              <a:lnSpc>
                <a:spcPct val="70000"/>
              </a:lnSpc>
              <a:defRPr/>
            </a:pPr>
            <a:r>
              <a:rPr lang="en-US" sz="1500" dirty="0">
                <a:solidFill>
                  <a:srgbClr val="3C3C3C"/>
                </a:solidFill>
                <a:ea typeface="Arial" charset="0"/>
                <a:cs typeface="Arial" charset="0"/>
              </a:rPr>
              <a:t>Physicians</a:t>
            </a:r>
          </a:p>
          <a:p>
            <a:pPr marL="1235075" lvl="2" indent="-514350">
              <a:lnSpc>
                <a:spcPct val="70000"/>
              </a:lnSpc>
              <a:defRPr/>
            </a:pPr>
            <a:r>
              <a:rPr lang="en-US" sz="1500" dirty="0">
                <a:solidFill>
                  <a:srgbClr val="3C3C3C"/>
                </a:solidFill>
                <a:ea typeface="Arial" charset="0"/>
                <a:cs typeface="Arial" charset="0"/>
              </a:rPr>
              <a:t>Nurses (CBRN) (IACET) </a:t>
            </a:r>
          </a:p>
          <a:p>
            <a:pPr marL="1235075" lvl="2" indent="-514350">
              <a:lnSpc>
                <a:spcPct val="70000"/>
              </a:lnSpc>
              <a:defRPr/>
            </a:pPr>
            <a:r>
              <a:rPr lang="en-US" sz="1500" dirty="0">
                <a:solidFill>
                  <a:srgbClr val="3C3C3C"/>
                </a:solidFill>
                <a:ea typeface="Arial" charset="0"/>
                <a:cs typeface="Arial" charset="0"/>
              </a:rPr>
              <a:t>Pharmacists</a:t>
            </a:r>
          </a:p>
          <a:p>
            <a:pPr marL="1235075" lvl="2" indent="-514350">
              <a:lnSpc>
                <a:spcPct val="70000"/>
              </a:lnSpc>
              <a:defRPr/>
            </a:pPr>
            <a:r>
              <a:rPr lang="en-US" sz="1500" dirty="0">
                <a:solidFill>
                  <a:srgbClr val="3C3C3C"/>
                </a:solidFill>
                <a:ea typeface="Arial" charset="0"/>
                <a:cs typeface="Arial" charset="0"/>
              </a:rPr>
              <a:t>Dietitians</a:t>
            </a:r>
          </a:p>
          <a:p>
            <a:pPr marL="1235075" lvl="2" indent="-514350">
              <a:lnSpc>
                <a:spcPct val="70000"/>
              </a:lnSpc>
              <a:defRPr/>
            </a:pPr>
            <a:r>
              <a:rPr lang="en-US" sz="1500" dirty="0">
                <a:solidFill>
                  <a:srgbClr val="3C3C3C"/>
                </a:solidFill>
                <a:ea typeface="Arial" charset="0"/>
                <a:cs typeface="Arial" charset="0"/>
              </a:rPr>
              <a:t>Case Managers</a:t>
            </a:r>
          </a:p>
          <a:p>
            <a:pPr lvl="1">
              <a:lnSpc>
                <a:spcPct val="80000"/>
              </a:lnSpc>
              <a:buFont typeface=".HelveticaNeueDeskInterface-Regular" charset="-120"/>
              <a:buChar char="–"/>
            </a:pPr>
            <a:r>
              <a:rPr lang="en-US" sz="1900" dirty="0">
                <a:solidFill>
                  <a:srgbClr val="3C3C3C"/>
                </a:solidFill>
                <a:ea typeface="Arial" charset="0"/>
                <a:cs typeface="Arial" charset="0"/>
              </a:rPr>
              <a:t>Outcomes Management</a:t>
            </a:r>
          </a:p>
          <a:p>
            <a:pPr lvl="1">
              <a:lnSpc>
                <a:spcPct val="80000"/>
              </a:lnSpc>
              <a:buFont typeface=".HelveticaNeueDeskInterface-Regular" charset="-120"/>
              <a:buChar char="–"/>
            </a:pPr>
            <a:r>
              <a:rPr lang="en-US" sz="1900" dirty="0">
                <a:solidFill>
                  <a:srgbClr val="3C3C3C"/>
                </a:solidFill>
                <a:ea typeface="Arial" charset="0"/>
                <a:cs typeface="Arial" charset="0"/>
              </a:rPr>
              <a:t>Audience Generation/Marketing</a:t>
            </a:r>
          </a:p>
          <a:p>
            <a:pPr lvl="1">
              <a:lnSpc>
                <a:spcPct val="80000"/>
              </a:lnSpc>
              <a:buFont typeface=".HelveticaNeueDeskInterface-Regular" charset="-120"/>
              <a:buChar char="–"/>
            </a:pPr>
            <a:r>
              <a:rPr lang="en-US" sz="1900" dirty="0">
                <a:solidFill>
                  <a:srgbClr val="3C3C3C"/>
                </a:solidFill>
                <a:ea typeface="Arial" charset="0"/>
                <a:cs typeface="Arial" charset="0"/>
              </a:rPr>
              <a:t>Editorial Services</a:t>
            </a:r>
          </a:p>
          <a:p>
            <a:pPr lvl="1">
              <a:lnSpc>
                <a:spcPct val="80000"/>
              </a:lnSpc>
              <a:buFont typeface=".HelveticaNeueDeskInterface-Regular" charset="-120"/>
              <a:buChar char="–"/>
            </a:pPr>
            <a:r>
              <a:rPr lang="en-US" sz="1900" dirty="0">
                <a:solidFill>
                  <a:srgbClr val="3C3C3C"/>
                </a:solidFill>
                <a:ea typeface="Arial" charset="0"/>
                <a:cs typeface="Arial" charset="0"/>
              </a:rPr>
              <a:t>Medical Writing </a:t>
            </a:r>
          </a:p>
          <a:p>
            <a:pPr lvl="1">
              <a:lnSpc>
                <a:spcPct val="80000"/>
              </a:lnSpc>
              <a:buFont typeface=".HelveticaNeueDeskInterface-Regular" charset="-120"/>
              <a:buChar char="–"/>
            </a:pPr>
            <a:r>
              <a:rPr lang="en-US" sz="1900" dirty="0">
                <a:solidFill>
                  <a:srgbClr val="3C3C3C"/>
                </a:solidFill>
                <a:ea typeface="Arial" charset="0"/>
                <a:cs typeface="Arial" charset="0"/>
              </a:rPr>
              <a:t>Digital Strategy</a:t>
            </a:r>
          </a:p>
          <a:p>
            <a:pPr lvl="1">
              <a:lnSpc>
                <a:spcPct val="80000"/>
              </a:lnSpc>
              <a:buFont typeface=".HelveticaNeueDeskInterface-Regular" charset="-120"/>
              <a:buChar char="–"/>
            </a:pPr>
            <a:r>
              <a:rPr lang="en-US" sz="1900" dirty="0">
                <a:solidFill>
                  <a:srgbClr val="3C3C3C"/>
                </a:solidFill>
                <a:ea typeface="Arial" charset="0"/>
                <a:cs typeface="Arial" charset="0"/>
              </a:rPr>
              <a:t>Grant Writing &amp; Management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83" y="1905001"/>
            <a:ext cx="1462158" cy="1384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420100" y="1905000"/>
            <a:ext cx="2860476" cy="3974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  <a:t>ACHL’s mission is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  <a:t>to design, develop,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  <a:t>and implement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  <a:t>quality continuing education activities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  <a:t>that will have a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  <a:t>positive influence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  <a:t>on the way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  <a:t>healthcare is practiced </a:t>
            </a:r>
            <a:b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</a:br>
            <a: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  <a:t>to improve the </a:t>
            </a:r>
            <a:b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</a:br>
            <a: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  <a:t>quality of care </a:t>
            </a:r>
            <a:b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</a:br>
            <a:r>
              <a:rPr lang="en-US" i="1" dirty="0">
                <a:solidFill>
                  <a:prstClr val="white"/>
                </a:solidFill>
                <a:ea typeface="Arial" charset="0"/>
                <a:cs typeface="Arial" charset="0"/>
              </a:rPr>
              <a:t>provided to patients</a:t>
            </a:r>
          </a:p>
        </p:txBody>
      </p:sp>
    </p:spTree>
    <p:extLst>
      <p:ext uri="{BB962C8B-B14F-4D97-AF65-F5344CB8AC3E}">
        <p14:creationId xmlns:p14="http://schemas.microsoft.com/office/powerpoint/2010/main" val="159719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Our Expert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911424" y="1577999"/>
            <a:ext cx="4353689" cy="1714610"/>
            <a:chOff x="911424" y="1323999"/>
            <a:chExt cx="4353689" cy="1714610"/>
          </a:xfrm>
        </p:grpSpPr>
        <p:sp>
          <p:nvSpPr>
            <p:cNvPr id="327" name="Rounded Rectangle 326"/>
            <p:cNvSpPr/>
            <p:nvPr userDrawn="1"/>
          </p:nvSpPr>
          <p:spPr>
            <a:xfrm>
              <a:off x="911424" y="1375288"/>
              <a:ext cx="4353689" cy="1581309"/>
            </a:xfrm>
            <a:prstGeom prst="roundRect">
              <a:avLst/>
            </a:prstGeom>
            <a:solidFill>
              <a:schemeClr val="accent4">
                <a:alpha val="10000"/>
              </a:schemeClr>
            </a:solidFill>
            <a:ln w="1270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TextBox 187"/>
            <p:cNvSpPr txBox="1"/>
            <p:nvPr userDrawn="1"/>
          </p:nvSpPr>
          <p:spPr>
            <a:xfrm>
              <a:off x="1143806" y="1527358"/>
              <a:ext cx="204580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rgbClr val="3C3C3C"/>
                  </a:solidFill>
                </a:rPr>
                <a:t>CME must provide education on </a:t>
              </a:r>
            </a:p>
            <a:p>
              <a:r>
                <a:rPr lang="en-US" sz="1300" dirty="0">
                  <a:solidFill>
                    <a:srgbClr val="3C3C3C"/>
                  </a:solidFill>
                </a:rPr>
                <a:t>complex scientific </a:t>
              </a:r>
            </a:p>
            <a:p>
              <a:r>
                <a:rPr lang="en-US" sz="1300" dirty="0">
                  <a:solidFill>
                    <a:srgbClr val="3C3C3C"/>
                  </a:solidFill>
                </a:rPr>
                <a:t>data as well as patient centered objectives that </a:t>
              </a:r>
              <a:r>
                <a:rPr lang="en-US" sz="1300" b="1" dirty="0">
                  <a:solidFill>
                    <a:srgbClr val="3C3C3C"/>
                  </a:solidFill>
                </a:rPr>
                <a:t>resonate with learners</a:t>
              </a:r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2954853" y="1323999"/>
              <a:ext cx="1978415" cy="1714610"/>
              <a:chOff x="2954853" y="1323999"/>
              <a:chExt cx="1978415" cy="1714610"/>
            </a:xfrm>
          </p:grpSpPr>
          <p:grpSp>
            <p:nvGrpSpPr>
              <p:cNvPr id="177" name="Group 176"/>
              <p:cNvGrpSpPr/>
              <p:nvPr userDrawn="1"/>
            </p:nvGrpSpPr>
            <p:grpSpPr>
              <a:xfrm>
                <a:off x="3784636" y="1323999"/>
                <a:ext cx="912705" cy="913466"/>
                <a:chOff x="3106096" y="1438299"/>
                <a:chExt cx="912705" cy="913466"/>
              </a:xfrm>
            </p:grpSpPr>
            <p:sp>
              <p:nvSpPr>
                <p:cNvPr id="137" name="Oval 136"/>
                <p:cNvSpPr/>
                <p:nvPr userDrawn="1"/>
              </p:nvSpPr>
              <p:spPr>
                <a:xfrm>
                  <a:off x="3106096" y="1438299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7305" y="1545002"/>
                  <a:ext cx="468770" cy="608822"/>
                </a:xfrm>
                <a:prstGeom prst="rect">
                  <a:avLst/>
                </a:prstGeom>
              </p:spPr>
            </p:pic>
          </p:grpSp>
          <p:grpSp>
            <p:nvGrpSpPr>
              <p:cNvPr id="176" name="Group 175"/>
              <p:cNvGrpSpPr/>
              <p:nvPr userDrawn="1"/>
            </p:nvGrpSpPr>
            <p:grpSpPr>
              <a:xfrm>
                <a:off x="2954853" y="1375678"/>
                <a:ext cx="912705" cy="913466"/>
                <a:chOff x="2276313" y="1489978"/>
                <a:chExt cx="912705" cy="913466"/>
              </a:xfrm>
            </p:grpSpPr>
            <p:sp>
              <p:nvSpPr>
                <p:cNvPr id="138" name="Oval 137"/>
                <p:cNvSpPr/>
                <p:nvPr userDrawn="1"/>
              </p:nvSpPr>
              <p:spPr>
                <a:xfrm>
                  <a:off x="2276313" y="1489978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2381642" y="1637805"/>
                  <a:ext cx="615646" cy="586055"/>
                  <a:chOff x="2824761" y="2964110"/>
                  <a:chExt cx="481013" cy="482600"/>
                </a:xfrm>
                <a:solidFill>
                  <a:schemeClr val="tx1"/>
                </a:solidFill>
              </p:grpSpPr>
              <p:sp>
                <p:nvSpPr>
                  <p:cNvPr id="13" name="Freeform 91"/>
                  <p:cNvSpPr>
                    <a:spLocks noEditPoints="1"/>
                  </p:cNvSpPr>
                  <p:nvPr/>
                </p:nvSpPr>
                <p:spPr bwMode="auto">
                  <a:xfrm>
                    <a:off x="2824761" y="3008560"/>
                    <a:ext cx="439738" cy="438150"/>
                  </a:xfrm>
                  <a:custGeom>
                    <a:avLst/>
                    <a:gdLst>
                      <a:gd name="T0" fmla="*/ 83 w 117"/>
                      <a:gd name="T1" fmla="*/ 3 h 116"/>
                      <a:gd name="T2" fmla="*/ 76 w 117"/>
                      <a:gd name="T3" fmla="*/ 0 h 116"/>
                      <a:gd name="T4" fmla="*/ 69 w 117"/>
                      <a:gd name="T5" fmla="*/ 3 h 116"/>
                      <a:gd name="T6" fmla="*/ 63 w 117"/>
                      <a:gd name="T7" fmla="*/ 8 h 116"/>
                      <a:gd name="T8" fmla="*/ 60 w 117"/>
                      <a:gd name="T9" fmla="*/ 15 h 116"/>
                      <a:gd name="T10" fmla="*/ 62 w 117"/>
                      <a:gd name="T11" fmla="*/ 21 h 116"/>
                      <a:gd name="T12" fmla="*/ 8 w 117"/>
                      <a:gd name="T13" fmla="*/ 42 h 116"/>
                      <a:gd name="T14" fmla="*/ 1 w 117"/>
                      <a:gd name="T15" fmla="*/ 51 h 116"/>
                      <a:gd name="T16" fmla="*/ 4 w 117"/>
                      <a:gd name="T17" fmla="*/ 62 h 116"/>
                      <a:gd name="T18" fmla="*/ 55 w 117"/>
                      <a:gd name="T19" fmla="*/ 112 h 116"/>
                      <a:gd name="T20" fmla="*/ 63 w 117"/>
                      <a:gd name="T21" fmla="*/ 116 h 116"/>
                      <a:gd name="T22" fmla="*/ 63 w 117"/>
                      <a:gd name="T23" fmla="*/ 116 h 116"/>
                      <a:gd name="T24" fmla="*/ 66 w 117"/>
                      <a:gd name="T25" fmla="*/ 116 h 116"/>
                      <a:gd name="T26" fmla="*/ 75 w 117"/>
                      <a:gd name="T27" fmla="*/ 108 h 116"/>
                      <a:gd name="T28" fmla="*/ 96 w 117"/>
                      <a:gd name="T29" fmla="*/ 55 h 116"/>
                      <a:gd name="T30" fmla="*/ 101 w 117"/>
                      <a:gd name="T31" fmla="*/ 56 h 116"/>
                      <a:gd name="T32" fmla="*/ 108 w 117"/>
                      <a:gd name="T33" fmla="*/ 53 h 116"/>
                      <a:gd name="T34" fmla="*/ 114 w 117"/>
                      <a:gd name="T35" fmla="*/ 48 h 116"/>
                      <a:gd name="T36" fmla="*/ 117 w 117"/>
                      <a:gd name="T37" fmla="*/ 41 h 116"/>
                      <a:gd name="T38" fmla="*/ 114 w 117"/>
                      <a:gd name="T39" fmla="*/ 34 h 116"/>
                      <a:gd name="T40" fmla="*/ 83 w 117"/>
                      <a:gd name="T41" fmla="*/ 3 h 116"/>
                      <a:gd name="T42" fmla="*/ 67 w 117"/>
                      <a:gd name="T43" fmla="*/ 105 h 116"/>
                      <a:gd name="T44" fmla="*/ 64 w 117"/>
                      <a:gd name="T45" fmla="*/ 108 h 116"/>
                      <a:gd name="T46" fmla="*/ 63 w 117"/>
                      <a:gd name="T47" fmla="*/ 108 h 116"/>
                      <a:gd name="T48" fmla="*/ 61 w 117"/>
                      <a:gd name="T49" fmla="*/ 107 h 116"/>
                      <a:gd name="T50" fmla="*/ 10 w 117"/>
                      <a:gd name="T51" fmla="*/ 56 h 116"/>
                      <a:gd name="T52" fmla="*/ 9 w 117"/>
                      <a:gd name="T53" fmla="*/ 53 h 116"/>
                      <a:gd name="T54" fmla="*/ 11 w 117"/>
                      <a:gd name="T55" fmla="*/ 50 h 116"/>
                      <a:gd name="T56" fmla="*/ 36 w 117"/>
                      <a:gd name="T57" fmla="*/ 40 h 116"/>
                      <a:gd name="T58" fmla="*/ 86 w 117"/>
                      <a:gd name="T59" fmla="*/ 58 h 116"/>
                      <a:gd name="T60" fmla="*/ 67 w 117"/>
                      <a:gd name="T61" fmla="*/ 105 h 116"/>
                      <a:gd name="T62" fmla="*/ 108 w 117"/>
                      <a:gd name="T63" fmla="*/ 42 h 116"/>
                      <a:gd name="T64" fmla="*/ 103 w 117"/>
                      <a:gd name="T65" fmla="*/ 48 h 116"/>
                      <a:gd name="T66" fmla="*/ 100 w 117"/>
                      <a:gd name="T67" fmla="*/ 48 h 116"/>
                      <a:gd name="T68" fmla="*/ 93 w 117"/>
                      <a:gd name="T69" fmla="*/ 41 h 116"/>
                      <a:gd name="T70" fmla="*/ 87 w 117"/>
                      <a:gd name="T71" fmla="*/ 55 h 116"/>
                      <a:gd name="T72" fmla="*/ 88 w 117"/>
                      <a:gd name="T73" fmla="*/ 54 h 116"/>
                      <a:gd name="T74" fmla="*/ 52 w 117"/>
                      <a:gd name="T75" fmla="*/ 39 h 116"/>
                      <a:gd name="T76" fmla="*/ 42 w 117"/>
                      <a:gd name="T77" fmla="*/ 37 h 116"/>
                      <a:gd name="T78" fmla="*/ 76 w 117"/>
                      <a:gd name="T79" fmla="*/ 24 h 116"/>
                      <a:gd name="T80" fmla="*/ 69 w 117"/>
                      <a:gd name="T81" fmla="*/ 17 h 116"/>
                      <a:gd name="T82" fmla="*/ 69 w 117"/>
                      <a:gd name="T83" fmla="*/ 14 h 116"/>
                      <a:gd name="T84" fmla="*/ 75 w 117"/>
                      <a:gd name="T85" fmla="*/ 8 h 116"/>
                      <a:gd name="T86" fmla="*/ 78 w 117"/>
                      <a:gd name="T87" fmla="*/ 8 h 116"/>
                      <a:gd name="T88" fmla="*/ 108 w 117"/>
                      <a:gd name="T89" fmla="*/ 39 h 116"/>
                      <a:gd name="T90" fmla="*/ 108 w 117"/>
                      <a:gd name="T91" fmla="*/ 42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17" h="116">
                        <a:moveTo>
                          <a:pt x="83" y="3"/>
                        </a:moveTo>
                        <a:cubicBezTo>
                          <a:pt x="81" y="1"/>
                          <a:pt x="79" y="0"/>
                          <a:pt x="76" y="0"/>
                        </a:cubicBezTo>
                        <a:cubicBezTo>
                          <a:pt x="73" y="0"/>
                          <a:pt x="71" y="1"/>
                          <a:pt x="69" y="3"/>
                        </a:cubicBezTo>
                        <a:cubicBezTo>
                          <a:pt x="63" y="8"/>
                          <a:pt x="63" y="8"/>
                          <a:pt x="63" y="8"/>
                        </a:cubicBezTo>
                        <a:cubicBezTo>
                          <a:pt x="62" y="10"/>
                          <a:pt x="60" y="13"/>
                          <a:pt x="60" y="15"/>
                        </a:cubicBezTo>
                        <a:cubicBezTo>
                          <a:pt x="60" y="17"/>
                          <a:pt x="61" y="19"/>
                          <a:pt x="62" y="21"/>
                        </a:cubicBezTo>
                        <a:cubicBezTo>
                          <a:pt x="8" y="42"/>
                          <a:pt x="8" y="42"/>
                          <a:pt x="8" y="42"/>
                        </a:cubicBezTo>
                        <a:cubicBezTo>
                          <a:pt x="4" y="44"/>
                          <a:pt x="1" y="47"/>
                          <a:pt x="1" y="51"/>
                        </a:cubicBezTo>
                        <a:cubicBezTo>
                          <a:pt x="0" y="55"/>
                          <a:pt x="1" y="59"/>
                          <a:pt x="4" y="6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7" y="114"/>
                          <a:pt x="60" y="116"/>
                          <a:pt x="63" y="116"/>
                        </a:cubicBezTo>
                        <a:cubicBezTo>
                          <a:pt x="63" y="116"/>
                          <a:pt x="63" y="116"/>
                          <a:pt x="63" y="116"/>
                        </a:cubicBezTo>
                        <a:cubicBezTo>
                          <a:pt x="64" y="116"/>
                          <a:pt x="65" y="116"/>
                          <a:pt x="66" y="116"/>
                        </a:cubicBezTo>
                        <a:cubicBezTo>
                          <a:pt x="70" y="115"/>
                          <a:pt x="73" y="112"/>
                          <a:pt x="75" y="108"/>
                        </a:cubicBezTo>
                        <a:cubicBezTo>
                          <a:pt x="96" y="55"/>
                          <a:pt x="96" y="55"/>
                          <a:pt x="96" y="55"/>
                        </a:cubicBezTo>
                        <a:cubicBezTo>
                          <a:pt x="98" y="56"/>
                          <a:pt x="99" y="56"/>
                          <a:pt x="101" y="56"/>
                        </a:cubicBezTo>
                        <a:cubicBezTo>
                          <a:pt x="104" y="56"/>
                          <a:pt x="107" y="55"/>
                          <a:pt x="108" y="53"/>
                        </a:cubicBezTo>
                        <a:cubicBezTo>
                          <a:pt x="114" y="48"/>
                          <a:pt x="114" y="48"/>
                          <a:pt x="114" y="48"/>
                        </a:cubicBezTo>
                        <a:cubicBezTo>
                          <a:pt x="116" y="46"/>
                          <a:pt x="117" y="43"/>
                          <a:pt x="117" y="41"/>
                        </a:cubicBezTo>
                        <a:cubicBezTo>
                          <a:pt x="117" y="38"/>
                          <a:pt x="116" y="36"/>
                          <a:pt x="114" y="34"/>
                        </a:cubicBezTo>
                        <a:lnTo>
                          <a:pt x="83" y="3"/>
                        </a:lnTo>
                        <a:close/>
                        <a:moveTo>
                          <a:pt x="67" y="105"/>
                        </a:moveTo>
                        <a:cubicBezTo>
                          <a:pt x="67" y="107"/>
                          <a:pt x="66" y="107"/>
                          <a:pt x="64" y="108"/>
                        </a:cubicBezTo>
                        <a:cubicBezTo>
                          <a:pt x="64" y="108"/>
                          <a:pt x="64" y="108"/>
                          <a:pt x="63" y="108"/>
                        </a:cubicBezTo>
                        <a:cubicBezTo>
                          <a:pt x="62" y="108"/>
                          <a:pt x="61" y="107"/>
                          <a:pt x="61" y="107"/>
                        </a:cubicBezTo>
                        <a:cubicBezTo>
                          <a:pt x="10" y="56"/>
                          <a:pt x="10" y="56"/>
                          <a:pt x="10" y="56"/>
                        </a:cubicBezTo>
                        <a:cubicBezTo>
                          <a:pt x="9" y="55"/>
                          <a:pt x="8" y="54"/>
                          <a:pt x="9" y="53"/>
                        </a:cubicBezTo>
                        <a:cubicBezTo>
                          <a:pt x="9" y="51"/>
                          <a:pt x="10" y="50"/>
                          <a:pt x="11" y="50"/>
                        </a:cubicBezTo>
                        <a:cubicBezTo>
                          <a:pt x="36" y="40"/>
                          <a:pt x="36" y="40"/>
                          <a:pt x="36" y="40"/>
                        </a:cubicBezTo>
                        <a:cubicBezTo>
                          <a:pt x="52" y="45"/>
                          <a:pt x="69" y="40"/>
                          <a:pt x="86" y="58"/>
                        </a:cubicBezTo>
                        <a:lnTo>
                          <a:pt x="67" y="105"/>
                        </a:lnTo>
                        <a:close/>
                        <a:moveTo>
                          <a:pt x="108" y="42"/>
                        </a:moveTo>
                        <a:cubicBezTo>
                          <a:pt x="103" y="48"/>
                          <a:pt x="103" y="48"/>
                          <a:pt x="103" y="48"/>
                        </a:cubicBezTo>
                        <a:cubicBezTo>
                          <a:pt x="102" y="49"/>
                          <a:pt x="101" y="49"/>
                          <a:pt x="100" y="48"/>
                        </a:cubicBezTo>
                        <a:cubicBezTo>
                          <a:pt x="93" y="41"/>
                          <a:pt x="93" y="41"/>
                          <a:pt x="93" y="41"/>
                        </a:cubicBezTo>
                        <a:cubicBezTo>
                          <a:pt x="87" y="55"/>
                          <a:pt x="87" y="55"/>
                          <a:pt x="87" y="55"/>
                        </a:cubicBezTo>
                        <a:cubicBezTo>
                          <a:pt x="88" y="54"/>
                          <a:pt x="88" y="54"/>
                          <a:pt x="88" y="54"/>
                        </a:cubicBezTo>
                        <a:cubicBezTo>
                          <a:pt x="76" y="42"/>
                          <a:pt x="63" y="40"/>
                          <a:pt x="52" y="39"/>
                        </a:cubicBezTo>
                        <a:cubicBezTo>
                          <a:pt x="49" y="39"/>
                          <a:pt x="45" y="38"/>
                          <a:pt x="42" y="37"/>
                        </a:cubicBezTo>
                        <a:cubicBezTo>
                          <a:pt x="76" y="24"/>
                          <a:pt x="76" y="24"/>
                          <a:pt x="76" y="24"/>
                        </a:cubicBezTo>
                        <a:cubicBezTo>
                          <a:pt x="69" y="17"/>
                          <a:pt x="69" y="17"/>
                          <a:pt x="69" y="17"/>
                        </a:cubicBezTo>
                        <a:cubicBezTo>
                          <a:pt x="68" y="16"/>
                          <a:pt x="68" y="15"/>
                          <a:pt x="69" y="14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8"/>
                          <a:pt x="77" y="8"/>
                          <a:pt x="78" y="8"/>
                        </a:cubicBezTo>
                        <a:cubicBezTo>
                          <a:pt x="108" y="39"/>
                          <a:pt x="108" y="39"/>
                          <a:pt x="108" y="39"/>
                        </a:cubicBezTo>
                        <a:cubicBezTo>
                          <a:pt x="109" y="40"/>
                          <a:pt x="109" y="41"/>
                          <a:pt x="108" y="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4" name="Freeform 92"/>
                  <p:cNvSpPr>
                    <a:spLocks noEditPoints="1"/>
                  </p:cNvSpPr>
                  <p:nvPr/>
                </p:nvSpPr>
                <p:spPr bwMode="auto">
                  <a:xfrm>
                    <a:off x="3035898" y="3205410"/>
                    <a:ext cx="74613" cy="74612"/>
                  </a:xfrm>
                  <a:custGeom>
                    <a:avLst/>
                    <a:gdLst>
                      <a:gd name="T0" fmla="*/ 10 w 20"/>
                      <a:gd name="T1" fmla="*/ 20 h 20"/>
                      <a:gd name="T2" fmla="*/ 20 w 20"/>
                      <a:gd name="T3" fmla="*/ 10 h 20"/>
                      <a:gd name="T4" fmla="*/ 10 w 20"/>
                      <a:gd name="T5" fmla="*/ 0 h 20"/>
                      <a:gd name="T6" fmla="*/ 0 w 20"/>
                      <a:gd name="T7" fmla="*/ 10 h 20"/>
                      <a:gd name="T8" fmla="*/ 10 w 20"/>
                      <a:gd name="T9" fmla="*/ 20 h 20"/>
                      <a:gd name="T10" fmla="*/ 10 w 20"/>
                      <a:gd name="T11" fmla="*/ 4 h 20"/>
                      <a:gd name="T12" fmla="*/ 16 w 20"/>
                      <a:gd name="T13" fmla="*/ 10 h 20"/>
                      <a:gd name="T14" fmla="*/ 10 w 20"/>
                      <a:gd name="T15" fmla="*/ 16 h 20"/>
                      <a:gd name="T16" fmla="*/ 4 w 20"/>
                      <a:gd name="T17" fmla="*/ 10 h 20"/>
                      <a:gd name="T18" fmla="*/ 10 w 20"/>
                      <a:gd name="T19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" h="20">
                        <a:moveTo>
                          <a:pt x="10" y="20"/>
                        </a:moveTo>
                        <a:cubicBezTo>
                          <a:pt x="16" y="20"/>
                          <a:pt x="20" y="15"/>
                          <a:pt x="20" y="10"/>
                        </a:cubicBezTo>
                        <a:cubicBezTo>
                          <a:pt x="20" y="4"/>
                          <a:pt x="16" y="0"/>
                          <a:pt x="10" y="0"/>
                        </a:cubicBezTo>
                        <a:cubicBezTo>
                          <a:pt x="5" y="0"/>
                          <a:pt x="0" y="4"/>
                          <a:pt x="0" y="10"/>
                        </a:cubicBezTo>
                        <a:cubicBezTo>
                          <a:pt x="0" y="15"/>
                          <a:pt x="5" y="20"/>
                          <a:pt x="10" y="20"/>
                        </a:cubicBezTo>
                        <a:close/>
                        <a:moveTo>
                          <a:pt x="10" y="4"/>
                        </a:moveTo>
                        <a:cubicBezTo>
                          <a:pt x="14" y="4"/>
                          <a:pt x="16" y="6"/>
                          <a:pt x="16" y="10"/>
                        </a:cubicBezTo>
                        <a:cubicBezTo>
                          <a:pt x="16" y="13"/>
                          <a:pt x="14" y="16"/>
                          <a:pt x="10" y="16"/>
                        </a:cubicBezTo>
                        <a:cubicBezTo>
                          <a:pt x="7" y="16"/>
                          <a:pt x="4" y="13"/>
                          <a:pt x="4" y="10"/>
                        </a:cubicBezTo>
                        <a:cubicBezTo>
                          <a:pt x="4" y="6"/>
                          <a:pt x="7" y="4"/>
                          <a:pt x="1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5" name="Freeform 93"/>
                  <p:cNvSpPr>
                    <a:spLocks noEditPoints="1"/>
                  </p:cNvSpPr>
                  <p:nvPr/>
                </p:nvSpPr>
                <p:spPr bwMode="auto">
                  <a:xfrm>
                    <a:off x="3231161" y="2964110"/>
                    <a:ext cx="74613" cy="74612"/>
                  </a:xfrm>
                  <a:custGeom>
                    <a:avLst/>
                    <a:gdLst>
                      <a:gd name="T0" fmla="*/ 10 w 20"/>
                      <a:gd name="T1" fmla="*/ 0 h 20"/>
                      <a:gd name="T2" fmla="*/ 0 w 20"/>
                      <a:gd name="T3" fmla="*/ 10 h 20"/>
                      <a:gd name="T4" fmla="*/ 10 w 20"/>
                      <a:gd name="T5" fmla="*/ 20 h 20"/>
                      <a:gd name="T6" fmla="*/ 20 w 20"/>
                      <a:gd name="T7" fmla="*/ 10 h 20"/>
                      <a:gd name="T8" fmla="*/ 10 w 20"/>
                      <a:gd name="T9" fmla="*/ 0 h 20"/>
                      <a:gd name="T10" fmla="*/ 10 w 20"/>
                      <a:gd name="T11" fmla="*/ 16 h 20"/>
                      <a:gd name="T12" fmla="*/ 4 w 20"/>
                      <a:gd name="T13" fmla="*/ 10 h 20"/>
                      <a:gd name="T14" fmla="*/ 10 w 20"/>
                      <a:gd name="T15" fmla="*/ 4 h 20"/>
                      <a:gd name="T16" fmla="*/ 16 w 20"/>
                      <a:gd name="T17" fmla="*/ 10 h 20"/>
                      <a:gd name="T18" fmla="*/ 10 w 20"/>
                      <a:gd name="T19" fmla="*/ 1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" h="20">
                        <a:moveTo>
                          <a:pt x="10" y="0"/>
                        </a:moveTo>
                        <a:cubicBezTo>
                          <a:pt x="5" y="0"/>
                          <a:pt x="0" y="4"/>
                          <a:pt x="0" y="10"/>
                        </a:cubicBezTo>
                        <a:cubicBezTo>
                          <a:pt x="0" y="15"/>
                          <a:pt x="5" y="20"/>
                          <a:pt x="10" y="20"/>
                        </a:cubicBezTo>
                        <a:cubicBezTo>
                          <a:pt x="16" y="20"/>
                          <a:pt x="20" y="15"/>
                          <a:pt x="20" y="10"/>
                        </a:cubicBezTo>
                        <a:cubicBezTo>
                          <a:pt x="20" y="4"/>
                          <a:pt x="16" y="0"/>
                          <a:pt x="10" y="0"/>
                        </a:cubicBezTo>
                        <a:close/>
                        <a:moveTo>
                          <a:pt x="10" y="16"/>
                        </a:moveTo>
                        <a:cubicBezTo>
                          <a:pt x="7" y="16"/>
                          <a:pt x="4" y="13"/>
                          <a:pt x="4" y="10"/>
                        </a:cubicBezTo>
                        <a:cubicBezTo>
                          <a:pt x="4" y="6"/>
                          <a:pt x="7" y="4"/>
                          <a:pt x="10" y="4"/>
                        </a:cubicBezTo>
                        <a:cubicBezTo>
                          <a:pt x="14" y="4"/>
                          <a:pt x="16" y="6"/>
                          <a:pt x="16" y="10"/>
                        </a:cubicBezTo>
                        <a:cubicBezTo>
                          <a:pt x="16" y="13"/>
                          <a:pt x="14" y="16"/>
                          <a:pt x="10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6" name="Freeform 94"/>
                  <p:cNvSpPr>
                    <a:spLocks noEditPoints="1"/>
                  </p:cNvSpPr>
                  <p:nvPr/>
                </p:nvSpPr>
                <p:spPr bwMode="auto">
                  <a:xfrm>
                    <a:off x="2945411" y="3189535"/>
                    <a:ext cx="60325" cy="60325"/>
                  </a:xfrm>
                  <a:custGeom>
                    <a:avLst/>
                    <a:gdLst>
                      <a:gd name="T0" fmla="*/ 0 w 16"/>
                      <a:gd name="T1" fmla="*/ 8 h 16"/>
                      <a:gd name="T2" fmla="*/ 8 w 16"/>
                      <a:gd name="T3" fmla="*/ 16 h 16"/>
                      <a:gd name="T4" fmla="*/ 16 w 16"/>
                      <a:gd name="T5" fmla="*/ 8 h 16"/>
                      <a:gd name="T6" fmla="*/ 8 w 16"/>
                      <a:gd name="T7" fmla="*/ 0 h 16"/>
                      <a:gd name="T8" fmla="*/ 0 w 16"/>
                      <a:gd name="T9" fmla="*/ 8 h 16"/>
                      <a:gd name="T10" fmla="*/ 8 w 16"/>
                      <a:gd name="T11" fmla="*/ 4 h 16"/>
                      <a:gd name="T12" fmla="*/ 12 w 16"/>
                      <a:gd name="T13" fmla="*/ 8 h 16"/>
                      <a:gd name="T14" fmla="*/ 8 w 16"/>
                      <a:gd name="T15" fmla="*/ 12 h 16"/>
                      <a:gd name="T16" fmla="*/ 4 w 16"/>
                      <a:gd name="T17" fmla="*/ 8 h 16"/>
                      <a:gd name="T18" fmla="*/ 8 w 16"/>
                      <a:gd name="T19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6">
                        <a:moveTo>
                          <a:pt x="0" y="8"/>
                        </a:moveTo>
                        <a:cubicBezTo>
                          <a:pt x="0" y="12"/>
                          <a:pt x="4" y="16"/>
                          <a:pt x="8" y="16"/>
                        </a:cubicBezTo>
                        <a:cubicBezTo>
                          <a:pt x="13" y="16"/>
                          <a:pt x="16" y="12"/>
                          <a:pt x="16" y="8"/>
                        </a:cubicBezTo>
                        <a:cubicBezTo>
                          <a:pt x="16" y="3"/>
                          <a:pt x="13" y="0"/>
                          <a:pt x="8" y="0"/>
                        </a:cubicBezTo>
                        <a:cubicBezTo>
                          <a:pt x="4" y="0"/>
                          <a:pt x="0" y="3"/>
                          <a:pt x="0" y="8"/>
                        </a:cubicBezTo>
                        <a:close/>
                        <a:moveTo>
                          <a:pt x="8" y="4"/>
                        </a:moveTo>
                        <a:cubicBezTo>
                          <a:pt x="11" y="4"/>
                          <a:pt x="12" y="6"/>
                          <a:pt x="12" y="8"/>
                        </a:cubicBezTo>
                        <a:cubicBezTo>
                          <a:pt x="12" y="10"/>
                          <a:pt x="11" y="12"/>
                          <a:pt x="8" y="12"/>
                        </a:cubicBezTo>
                        <a:cubicBezTo>
                          <a:pt x="6" y="12"/>
                          <a:pt x="4" y="10"/>
                          <a:pt x="4" y="8"/>
                        </a:cubicBezTo>
                        <a:cubicBezTo>
                          <a:pt x="4" y="6"/>
                          <a:pt x="6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7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005736" y="3295898"/>
                    <a:ext cx="30163" cy="301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8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3245448" y="3068885"/>
                    <a:ext cx="30163" cy="301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</p:grp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4020563" y="2096472"/>
                <a:ext cx="912705" cy="913466"/>
                <a:chOff x="3342023" y="2210772"/>
                <a:chExt cx="912705" cy="913466"/>
              </a:xfrm>
            </p:grpSpPr>
            <p:sp>
              <p:nvSpPr>
                <p:cNvPr id="135" name="Oval 134"/>
                <p:cNvSpPr/>
                <p:nvPr userDrawn="1"/>
              </p:nvSpPr>
              <p:spPr>
                <a:xfrm>
                  <a:off x="3342023" y="2210772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0869" y="2392506"/>
                  <a:ext cx="508691" cy="557736"/>
                </a:xfrm>
                <a:prstGeom prst="rect">
                  <a:avLst/>
                </a:prstGeom>
              </p:spPr>
            </p:pic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3172835" y="2125143"/>
                <a:ext cx="912705" cy="913466"/>
                <a:chOff x="2494295" y="2239443"/>
                <a:chExt cx="912705" cy="913466"/>
              </a:xfrm>
            </p:grpSpPr>
            <p:sp>
              <p:nvSpPr>
                <p:cNvPr id="139" name="Oval 138"/>
                <p:cNvSpPr/>
                <p:nvPr userDrawn="1"/>
              </p:nvSpPr>
              <p:spPr>
                <a:xfrm>
                  <a:off x="2494295" y="2239443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9803" y="2402979"/>
                  <a:ext cx="584969" cy="591718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53" name="Straight Arrow Connector 52"/>
          <p:cNvCxnSpPr/>
          <p:nvPr userDrawn="1"/>
        </p:nvCxnSpPr>
        <p:spPr>
          <a:xfrm>
            <a:off x="3411205" y="5013160"/>
            <a:ext cx="540060" cy="0"/>
          </a:xfrm>
          <a:prstGeom prst="straightConnector1">
            <a:avLst/>
          </a:prstGeom>
          <a:ln w="50800">
            <a:solidFill>
              <a:srgbClr val="F46C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 userDrawn="1"/>
        </p:nvCxnSpPr>
        <p:spPr>
          <a:xfrm>
            <a:off x="8254600" y="5013161"/>
            <a:ext cx="540060" cy="0"/>
          </a:xfrm>
          <a:prstGeom prst="straightConnector1">
            <a:avLst/>
          </a:prstGeom>
          <a:ln w="50800">
            <a:solidFill>
              <a:srgbClr val="F46C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11424" y="561788"/>
            <a:ext cx="10369152" cy="7208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Our Expertise</a:t>
            </a:r>
            <a:endParaRPr lang="uk-UA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941524" y="1449360"/>
            <a:ext cx="4353689" cy="1963269"/>
            <a:chOff x="6941524" y="1195360"/>
            <a:chExt cx="4353689" cy="1963269"/>
          </a:xfrm>
        </p:grpSpPr>
        <p:sp>
          <p:nvSpPr>
            <p:cNvPr id="329" name="Rounded Rectangle 328"/>
            <p:cNvSpPr/>
            <p:nvPr userDrawn="1"/>
          </p:nvSpPr>
          <p:spPr>
            <a:xfrm>
              <a:off x="6941524" y="1375288"/>
              <a:ext cx="4353689" cy="1581309"/>
            </a:xfrm>
            <a:prstGeom prst="roundRect">
              <a:avLst/>
            </a:prstGeom>
            <a:solidFill>
              <a:schemeClr val="accent4">
                <a:alpha val="10000"/>
              </a:schemeClr>
            </a:solidFill>
            <a:ln w="1270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14" name="Group 313"/>
            <p:cNvGrpSpPr/>
            <p:nvPr userDrawn="1"/>
          </p:nvGrpSpPr>
          <p:grpSpPr>
            <a:xfrm>
              <a:off x="7283053" y="1195360"/>
              <a:ext cx="2347879" cy="1963269"/>
              <a:chOff x="7155027" y="1338548"/>
              <a:chExt cx="2347879" cy="1963269"/>
            </a:xfrm>
          </p:grpSpPr>
          <p:cxnSp>
            <p:nvCxnSpPr>
              <p:cNvPr id="287" name="Straight Connector 286"/>
              <p:cNvCxnSpPr/>
              <p:nvPr userDrawn="1"/>
            </p:nvCxnSpPr>
            <p:spPr>
              <a:xfrm>
                <a:off x="7740196" y="1849413"/>
                <a:ext cx="1236616" cy="10321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 userDrawn="1"/>
            </p:nvCxnSpPr>
            <p:spPr>
              <a:xfrm flipH="1">
                <a:off x="7732732" y="1849413"/>
                <a:ext cx="1236616" cy="10321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flipH="1">
                <a:off x="7473479" y="2326975"/>
                <a:ext cx="172799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>
              <a:xfrm flipV="1">
                <a:off x="8339215" y="1646602"/>
                <a:ext cx="0" cy="13982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6" name="Group 305"/>
              <p:cNvGrpSpPr/>
              <p:nvPr userDrawn="1"/>
            </p:nvGrpSpPr>
            <p:grpSpPr>
              <a:xfrm>
                <a:off x="7461544" y="1602071"/>
                <a:ext cx="419018" cy="419368"/>
                <a:chOff x="9862691" y="1157765"/>
                <a:chExt cx="419018" cy="419368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9862691" y="1157765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80" name="Freeform 103"/>
                <p:cNvSpPr>
                  <a:spLocks noEditPoints="1"/>
                </p:cNvSpPr>
                <p:nvPr/>
              </p:nvSpPr>
              <p:spPr bwMode="auto">
                <a:xfrm>
                  <a:off x="9968890" y="1291646"/>
                  <a:ext cx="206620" cy="162820"/>
                </a:xfrm>
                <a:custGeom>
                  <a:avLst/>
                  <a:gdLst>
                    <a:gd name="T0" fmla="*/ 319 w 319"/>
                    <a:gd name="T1" fmla="*/ 81 h 251"/>
                    <a:gd name="T2" fmla="*/ 319 w 319"/>
                    <a:gd name="T3" fmla="*/ 223 h 251"/>
                    <a:gd name="T4" fmla="*/ 311 w 319"/>
                    <a:gd name="T5" fmla="*/ 243 h 251"/>
                    <a:gd name="T6" fmla="*/ 291 w 319"/>
                    <a:gd name="T7" fmla="*/ 251 h 251"/>
                    <a:gd name="T8" fmla="*/ 29 w 319"/>
                    <a:gd name="T9" fmla="*/ 251 h 251"/>
                    <a:gd name="T10" fmla="*/ 8 w 319"/>
                    <a:gd name="T11" fmla="*/ 243 h 251"/>
                    <a:gd name="T12" fmla="*/ 0 w 319"/>
                    <a:gd name="T13" fmla="*/ 223 h 251"/>
                    <a:gd name="T14" fmla="*/ 0 w 319"/>
                    <a:gd name="T15" fmla="*/ 81 h 251"/>
                    <a:gd name="T16" fmla="*/ 18 w 319"/>
                    <a:gd name="T17" fmla="*/ 97 h 251"/>
                    <a:gd name="T18" fmla="*/ 107 w 319"/>
                    <a:gd name="T19" fmla="*/ 158 h 251"/>
                    <a:gd name="T20" fmla="*/ 123 w 319"/>
                    <a:gd name="T21" fmla="*/ 170 h 251"/>
                    <a:gd name="T22" fmla="*/ 140 w 319"/>
                    <a:gd name="T23" fmla="*/ 178 h 251"/>
                    <a:gd name="T24" fmla="*/ 159 w 319"/>
                    <a:gd name="T25" fmla="*/ 183 h 251"/>
                    <a:gd name="T26" fmla="*/ 160 w 319"/>
                    <a:gd name="T27" fmla="*/ 183 h 251"/>
                    <a:gd name="T28" fmla="*/ 179 w 319"/>
                    <a:gd name="T29" fmla="*/ 178 h 251"/>
                    <a:gd name="T30" fmla="*/ 196 w 319"/>
                    <a:gd name="T31" fmla="*/ 170 h 251"/>
                    <a:gd name="T32" fmla="*/ 213 w 319"/>
                    <a:gd name="T33" fmla="*/ 158 h 251"/>
                    <a:gd name="T34" fmla="*/ 301 w 319"/>
                    <a:gd name="T35" fmla="*/ 97 h 251"/>
                    <a:gd name="T36" fmla="*/ 319 w 319"/>
                    <a:gd name="T37" fmla="*/ 81 h 251"/>
                    <a:gd name="T38" fmla="*/ 319 w 319"/>
                    <a:gd name="T39" fmla="*/ 29 h 251"/>
                    <a:gd name="T40" fmla="*/ 310 w 319"/>
                    <a:gd name="T41" fmla="*/ 56 h 251"/>
                    <a:gd name="T42" fmla="*/ 289 w 319"/>
                    <a:gd name="T43" fmla="*/ 78 h 251"/>
                    <a:gd name="T44" fmla="*/ 205 w 319"/>
                    <a:gd name="T45" fmla="*/ 135 h 251"/>
                    <a:gd name="T46" fmla="*/ 198 w 319"/>
                    <a:gd name="T47" fmla="*/ 141 h 251"/>
                    <a:gd name="T48" fmla="*/ 188 w 319"/>
                    <a:gd name="T49" fmla="*/ 148 h 251"/>
                    <a:gd name="T50" fmla="*/ 179 w 319"/>
                    <a:gd name="T51" fmla="*/ 153 h 251"/>
                    <a:gd name="T52" fmla="*/ 169 w 319"/>
                    <a:gd name="T53" fmla="*/ 158 h 251"/>
                    <a:gd name="T54" fmla="*/ 160 w 319"/>
                    <a:gd name="T55" fmla="*/ 160 h 251"/>
                    <a:gd name="T56" fmla="*/ 159 w 319"/>
                    <a:gd name="T57" fmla="*/ 160 h 251"/>
                    <a:gd name="T58" fmla="*/ 151 w 319"/>
                    <a:gd name="T59" fmla="*/ 158 h 251"/>
                    <a:gd name="T60" fmla="*/ 140 w 319"/>
                    <a:gd name="T61" fmla="*/ 153 h 251"/>
                    <a:gd name="T62" fmla="*/ 131 w 319"/>
                    <a:gd name="T63" fmla="*/ 148 h 251"/>
                    <a:gd name="T64" fmla="*/ 121 w 319"/>
                    <a:gd name="T65" fmla="*/ 141 h 251"/>
                    <a:gd name="T66" fmla="*/ 114 w 319"/>
                    <a:gd name="T67" fmla="*/ 135 h 251"/>
                    <a:gd name="T68" fmla="*/ 67 w 319"/>
                    <a:gd name="T69" fmla="*/ 103 h 251"/>
                    <a:gd name="T70" fmla="*/ 31 w 319"/>
                    <a:gd name="T71" fmla="*/ 78 h 251"/>
                    <a:gd name="T72" fmla="*/ 10 w 319"/>
                    <a:gd name="T73" fmla="*/ 57 h 251"/>
                    <a:gd name="T74" fmla="*/ 0 w 319"/>
                    <a:gd name="T75" fmla="*/ 33 h 251"/>
                    <a:gd name="T76" fmla="*/ 8 w 319"/>
                    <a:gd name="T77" fmla="*/ 10 h 251"/>
                    <a:gd name="T78" fmla="*/ 29 w 319"/>
                    <a:gd name="T79" fmla="*/ 0 h 251"/>
                    <a:gd name="T80" fmla="*/ 291 w 319"/>
                    <a:gd name="T81" fmla="*/ 0 h 251"/>
                    <a:gd name="T82" fmla="*/ 311 w 319"/>
                    <a:gd name="T83" fmla="*/ 9 h 251"/>
                    <a:gd name="T84" fmla="*/ 319 w 319"/>
                    <a:gd name="T85" fmla="*/ 2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9" h="251">
                      <a:moveTo>
                        <a:pt x="319" y="81"/>
                      </a:moveTo>
                      <a:cubicBezTo>
                        <a:pt x="319" y="223"/>
                        <a:pt x="319" y="223"/>
                        <a:pt x="319" y="223"/>
                      </a:cubicBezTo>
                      <a:cubicBezTo>
                        <a:pt x="319" y="230"/>
                        <a:pt x="316" y="237"/>
                        <a:pt x="311" y="243"/>
                      </a:cubicBezTo>
                      <a:cubicBezTo>
                        <a:pt x="305" y="248"/>
                        <a:pt x="298" y="251"/>
                        <a:pt x="291" y="251"/>
                      </a:cubicBezTo>
                      <a:cubicBezTo>
                        <a:pt x="29" y="251"/>
                        <a:pt x="29" y="251"/>
                        <a:pt x="29" y="251"/>
                      </a:cubicBezTo>
                      <a:cubicBezTo>
                        <a:pt x="21" y="251"/>
                        <a:pt x="14" y="248"/>
                        <a:pt x="8" y="243"/>
                      </a:cubicBezTo>
                      <a:cubicBezTo>
                        <a:pt x="3" y="237"/>
                        <a:pt x="0" y="230"/>
                        <a:pt x="0" y="223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5" y="87"/>
                        <a:pt x="11" y="92"/>
                        <a:pt x="18" y="97"/>
                      </a:cubicBezTo>
                      <a:cubicBezTo>
                        <a:pt x="61" y="126"/>
                        <a:pt x="91" y="146"/>
                        <a:pt x="107" y="158"/>
                      </a:cubicBezTo>
                      <a:cubicBezTo>
                        <a:pt x="113" y="163"/>
                        <a:pt x="119" y="167"/>
                        <a:pt x="123" y="170"/>
                      </a:cubicBezTo>
                      <a:cubicBezTo>
                        <a:pt x="127" y="173"/>
                        <a:pt x="133" y="175"/>
                        <a:pt x="140" y="178"/>
                      </a:cubicBezTo>
                      <a:cubicBezTo>
                        <a:pt x="147" y="181"/>
                        <a:pt x="153" y="183"/>
                        <a:pt x="159" y="183"/>
                      </a:cubicBezTo>
                      <a:cubicBezTo>
                        <a:pt x="160" y="183"/>
                        <a:pt x="160" y="183"/>
                        <a:pt x="160" y="183"/>
                      </a:cubicBezTo>
                      <a:cubicBezTo>
                        <a:pt x="166" y="183"/>
                        <a:pt x="172" y="181"/>
                        <a:pt x="179" y="178"/>
                      </a:cubicBezTo>
                      <a:cubicBezTo>
                        <a:pt x="186" y="175"/>
                        <a:pt x="192" y="173"/>
                        <a:pt x="196" y="170"/>
                      </a:cubicBezTo>
                      <a:cubicBezTo>
                        <a:pt x="200" y="167"/>
                        <a:pt x="206" y="163"/>
                        <a:pt x="213" y="158"/>
                      </a:cubicBezTo>
                      <a:cubicBezTo>
                        <a:pt x="233" y="143"/>
                        <a:pt x="262" y="123"/>
                        <a:pt x="301" y="97"/>
                      </a:cubicBezTo>
                      <a:cubicBezTo>
                        <a:pt x="308" y="92"/>
                        <a:pt x="314" y="87"/>
                        <a:pt x="319" y="81"/>
                      </a:cubicBezTo>
                      <a:close/>
                      <a:moveTo>
                        <a:pt x="319" y="29"/>
                      </a:moveTo>
                      <a:cubicBezTo>
                        <a:pt x="319" y="38"/>
                        <a:pt x="316" y="47"/>
                        <a:pt x="310" y="56"/>
                      </a:cubicBezTo>
                      <a:cubicBezTo>
                        <a:pt x="305" y="64"/>
                        <a:pt x="297" y="72"/>
                        <a:pt x="289" y="78"/>
                      </a:cubicBezTo>
                      <a:cubicBezTo>
                        <a:pt x="244" y="109"/>
                        <a:pt x="216" y="128"/>
                        <a:pt x="205" y="135"/>
                      </a:cubicBezTo>
                      <a:cubicBezTo>
                        <a:pt x="204" y="136"/>
                        <a:pt x="202" y="138"/>
                        <a:pt x="198" y="141"/>
                      </a:cubicBezTo>
                      <a:cubicBezTo>
                        <a:pt x="194" y="144"/>
                        <a:pt x="191" y="146"/>
                        <a:pt x="188" y="148"/>
                      </a:cubicBezTo>
                      <a:cubicBezTo>
                        <a:pt x="186" y="149"/>
                        <a:pt x="183" y="151"/>
                        <a:pt x="179" y="153"/>
                      </a:cubicBezTo>
                      <a:cubicBezTo>
                        <a:pt x="175" y="156"/>
                        <a:pt x="172" y="157"/>
                        <a:pt x="169" y="158"/>
                      </a:cubicBezTo>
                      <a:cubicBezTo>
                        <a:pt x="165" y="159"/>
                        <a:pt x="163" y="160"/>
                        <a:pt x="160" y="160"/>
                      </a:cubicBezTo>
                      <a:cubicBezTo>
                        <a:pt x="159" y="160"/>
                        <a:pt x="159" y="160"/>
                        <a:pt x="159" y="160"/>
                      </a:cubicBezTo>
                      <a:cubicBezTo>
                        <a:pt x="157" y="160"/>
                        <a:pt x="154" y="159"/>
                        <a:pt x="151" y="158"/>
                      </a:cubicBezTo>
                      <a:cubicBezTo>
                        <a:pt x="147" y="157"/>
                        <a:pt x="144" y="156"/>
                        <a:pt x="140" y="153"/>
                      </a:cubicBezTo>
                      <a:cubicBezTo>
                        <a:pt x="137" y="151"/>
                        <a:pt x="134" y="149"/>
                        <a:pt x="131" y="148"/>
                      </a:cubicBezTo>
                      <a:cubicBezTo>
                        <a:pt x="129" y="146"/>
                        <a:pt x="125" y="144"/>
                        <a:pt x="121" y="141"/>
                      </a:cubicBezTo>
                      <a:cubicBezTo>
                        <a:pt x="118" y="138"/>
                        <a:pt x="115" y="136"/>
                        <a:pt x="114" y="135"/>
                      </a:cubicBezTo>
                      <a:cubicBezTo>
                        <a:pt x="103" y="128"/>
                        <a:pt x="88" y="117"/>
                        <a:pt x="67" y="103"/>
                      </a:cubicBezTo>
                      <a:cubicBezTo>
                        <a:pt x="47" y="89"/>
                        <a:pt x="35" y="80"/>
                        <a:pt x="31" y="78"/>
                      </a:cubicBezTo>
                      <a:cubicBezTo>
                        <a:pt x="23" y="73"/>
                        <a:pt x="16" y="66"/>
                        <a:pt x="10" y="57"/>
                      </a:cubicBezTo>
                      <a:cubicBezTo>
                        <a:pt x="3" y="48"/>
                        <a:pt x="0" y="40"/>
                        <a:pt x="0" y="33"/>
                      </a:cubicBezTo>
                      <a:cubicBezTo>
                        <a:pt x="0" y="23"/>
                        <a:pt x="3" y="16"/>
                        <a:pt x="8" y="10"/>
                      </a:cubicBezTo>
                      <a:cubicBezTo>
                        <a:pt x="12" y="3"/>
                        <a:pt x="19" y="0"/>
                        <a:pt x="29" y="0"/>
                      </a:cubicBezTo>
                      <a:cubicBezTo>
                        <a:pt x="291" y="0"/>
                        <a:pt x="291" y="0"/>
                        <a:pt x="291" y="0"/>
                      </a:cubicBezTo>
                      <a:cubicBezTo>
                        <a:pt x="298" y="0"/>
                        <a:pt x="305" y="3"/>
                        <a:pt x="311" y="9"/>
                      </a:cubicBezTo>
                      <a:cubicBezTo>
                        <a:pt x="316" y="14"/>
                        <a:pt x="319" y="21"/>
                        <a:pt x="319" y="2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1898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07" name="Group 306"/>
              <p:cNvGrpSpPr/>
              <p:nvPr userDrawn="1"/>
            </p:nvGrpSpPr>
            <p:grpSpPr>
              <a:xfrm>
                <a:off x="9083888" y="2123574"/>
                <a:ext cx="419018" cy="419368"/>
                <a:chOff x="9374755" y="1675997"/>
                <a:chExt cx="419018" cy="419368"/>
              </a:xfrm>
            </p:grpSpPr>
            <p:sp>
              <p:nvSpPr>
                <p:cNvPr id="230" name="Oval 229"/>
                <p:cNvSpPr/>
                <p:nvPr/>
              </p:nvSpPr>
              <p:spPr>
                <a:xfrm>
                  <a:off x="9374755" y="1675997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102" name="Freeform 72"/>
                <p:cNvSpPr>
                  <a:spLocks noEditPoints="1"/>
                </p:cNvSpPr>
                <p:nvPr/>
              </p:nvSpPr>
              <p:spPr bwMode="auto">
                <a:xfrm>
                  <a:off x="9463268" y="1800190"/>
                  <a:ext cx="241992" cy="171452"/>
                </a:xfrm>
                <a:custGeom>
                  <a:avLst/>
                  <a:gdLst>
                    <a:gd name="T0" fmla="*/ 234 w 328"/>
                    <a:gd name="T1" fmla="*/ 117 h 234"/>
                    <a:gd name="T2" fmla="*/ 229 w 328"/>
                    <a:gd name="T3" fmla="*/ 107 h 234"/>
                    <a:gd name="T4" fmla="*/ 135 w 328"/>
                    <a:gd name="T5" fmla="*/ 49 h 234"/>
                    <a:gd name="T6" fmla="*/ 123 w 328"/>
                    <a:gd name="T7" fmla="*/ 48 h 234"/>
                    <a:gd name="T8" fmla="*/ 117 w 328"/>
                    <a:gd name="T9" fmla="*/ 59 h 234"/>
                    <a:gd name="T10" fmla="*/ 117 w 328"/>
                    <a:gd name="T11" fmla="*/ 176 h 234"/>
                    <a:gd name="T12" fmla="*/ 123 w 328"/>
                    <a:gd name="T13" fmla="*/ 186 h 234"/>
                    <a:gd name="T14" fmla="*/ 129 w 328"/>
                    <a:gd name="T15" fmla="*/ 187 h 234"/>
                    <a:gd name="T16" fmla="*/ 135 w 328"/>
                    <a:gd name="T17" fmla="*/ 186 h 234"/>
                    <a:gd name="T18" fmla="*/ 229 w 328"/>
                    <a:gd name="T19" fmla="*/ 127 h 234"/>
                    <a:gd name="T20" fmla="*/ 234 w 328"/>
                    <a:gd name="T21" fmla="*/ 117 h 234"/>
                    <a:gd name="T22" fmla="*/ 328 w 328"/>
                    <a:gd name="T23" fmla="*/ 117 h 234"/>
                    <a:gd name="T24" fmla="*/ 328 w 328"/>
                    <a:gd name="T25" fmla="*/ 145 h 234"/>
                    <a:gd name="T26" fmla="*/ 326 w 328"/>
                    <a:gd name="T27" fmla="*/ 170 h 234"/>
                    <a:gd name="T28" fmla="*/ 322 w 328"/>
                    <a:gd name="T29" fmla="*/ 196 h 234"/>
                    <a:gd name="T30" fmla="*/ 310 w 328"/>
                    <a:gd name="T31" fmla="*/ 219 h 234"/>
                    <a:gd name="T32" fmla="*/ 287 w 328"/>
                    <a:gd name="T33" fmla="*/ 230 h 234"/>
                    <a:gd name="T34" fmla="*/ 164 w 328"/>
                    <a:gd name="T35" fmla="*/ 234 h 234"/>
                    <a:gd name="T36" fmla="*/ 42 w 328"/>
                    <a:gd name="T37" fmla="*/ 230 h 234"/>
                    <a:gd name="T38" fmla="*/ 19 w 328"/>
                    <a:gd name="T39" fmla="*/ 219 h 234"/>
                    <a:gd name="T40" fmla="*/ 6 w 328"/>
                    <a:gd name="T41" fmla="*/ 196 h 234"/>
                    <a:gd name="T42" fmla="*/ 2 w 328"/>
                    <a:gd name="T43" fmla="*/ 170 h 234"/>
                    <a:gd name="T44" fmla="*/ 1 w 328"/>
                    <a:gd name="T45" fmla="*/ 145 h 234"/>
                    <a:gd name="T46" fmla="*/ 0 w 328"/>
                    <a:gd name="T47" fmla="*/ 117 h 234"/>
                    <a:gd name="T48" fmla="*/ 1 w 328"/>
                    <a:gd name="T49" fmla="*/ 90 h 234"/>
                    <a:gd name="T50" fmla="*/ 2 w 328"/>
                    <a:gd name="T51" fmla="*/ 65 h 234"/>
                    <a:gd name="T52" fmla="*/ 6 w 328"/>
                    <a:gd name="T53" fmla="*/ 38 h 234"/>
                    <a:gd name="T54" fmla="*/ 19 w 328"/>
                    <a:gd name="T55" fmla="*/ 15 h 234"/>
                    <a:gd name="T56" fmla="*/ 42 w 328"/>
                    <a:gd name="T57" fmla="*/ 5 h 234"/>
                    <a:gd name="T58" fmla="*/ 164 w 328"/>
                    <a:gd name="T59" fmla="*/ 0 h 234"/>
                    <a:gd name="T60" fmla="*/ 287 w 328"/>
                    <a:gd name="T61" fmla="*/ 5 h 234"/>
                    <a:gd name="T62" fmla="*/ 310 w 328"/>
                    <a:gd name="T63" fmla="*/ 15 h 234"/>
                    <a:gd name="T64" fmla="*/ 322 w 328"/>
                    <a:gd name="T65" fmla="*/ 38 h 234"/>
                    <a:gd name="T66" fmla="*/ 326 w 328"/>
                    <a:gd name="T67" fmla="*/ 65 h 234"/>
                    <a:gd name="T68" fmla="*/ 328 w 328"/>
                    <a:gd name="T69" fmla="*/ 90 h 234"/>
                    <a:gd name="T70" fmla="*/ 328 w 328"/>
                    <a:gd name="T71" fmla="*/ 117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8" h="234">
                      <a:moveTo>
                        <a:pt x="234" y="117"/>
                      </a:moveTo>
                      <a:cubicBezTo>
                        <a:pt x="234" y="113"/>
                        <a:pt x="233" y="109"/>
                        <a:pt x="229" y="107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32" y="46"/>
                        <a:pt x="128" y="46"/>
                        <a:pt x="123" y="48"/>
                      </a:cubicBezTo>
                      <a:cubicBezTo>
                        <a:pt x="119" y="51"/>
                        <a:pt x="117" y="54"/>
                        <a:pt x="117" y="59"/>
                      </a:cubicBezTo>
                      <a:cubicBezTo>
                        <a:pt x="117" y="176"/>
                        <a:pt x="117" y="176"/>
                        <a:pt x="117" y="176"/>
                      </a:cubicBezTo>
                      <a:cubicBezTo>
                        <a:pt x="117" y="180"/>
                        <a:pt x="119" y="184"/>
                        <a:pt x="123" y="186"/>
                      </a:cubicBezTo>
                      <a:cubicBezTo>
                        <a:pt x="125" y="187"/>
                        <a:pt x="127" y="187"/>
                        <a:pt x="129" y="187"/>
                      </a:cubicBezTo>
                      <a:cubicBezTo>
                        <a:pt x="132" y="187"/>
                        <a:pt x="134" y="187"/>
                        <a:pt x="135" y="186"/>
                      </a:cubicBezTo>
                      <a:cubicBezTo>
                        <a:pt x="229" y="127"/>
                        <a:pt x="229" y="127"/>
                        <a:pt x="229" y="127"/>
                      </a:cubicBezTo>
                      <a:cubicBezTo>
                        <a:pt x="233" y="125"/>
                        <a:pt x="234" y="122"/>
                        <a:pt x="234" y="117"/>
                      </a:cubicBezTo>
                      <a:close/>
                      <a:moveTo>
                        <a:pt x="328" y="117"/>
                      </a:moveTo>
                      <a:cubicBezTo>
                        <a:pt x="328" y="129"/>
                        <a:pt x="328" y="138"/>
                        <a:pt x="328" y="145"/>
                      </a:cubicBezTo>
                      <a:cubicBezTo>
                        <a:pt x="328" y="151"/>
                        <a:pt x="327" y="159"/>
                        <a:pt x="326" y="170"/>
                      </a:cubicBezTo>
                      <a:cubicBezTo>
                        <a:pt x="325" y="180"/>
                        <a:pt x="324" y="189"/>
                        <a:pt x="322" y="196"/>
                      </a:cubicBezTo>
                      <a:cubicBezTo>
                        <a:pt x="320" y="205"/>
                        <a:pt x="316" y="213"/>
                        <a:pt x="310" y="219"/>
                      </a:cubicBezTo>
                      <a:cubicBezTo>
                        <a:pt x="303" y="225"/>
                        <a:pt x="296" y="229"/>
                        <a:pt x="287" y="230"/>
                      </a:cubicBezTo>
                      <a:cubicBezTo>
                        <a:pt x="260" y="233"/>
                        <a:pt x="219" y="234"/>
                        <a:pt x="164" y="234"/>
                      </a:cubicBezTo>
                      <a:cubicBezTo>
                        <a:pt x="109" y="234"/>
                        <a:pt x="69" y="233"/>
                        <a:pt x="42" y="230"/>
                      </a:cubicBezTo>
                      <a:cubicBezTo>
                        <a:pt x="33" y="229"/>
                        <a:pt x="25" y="225"/>
                        <a:pt x="19" y="219"/>
                      </a:cubicBezTo>
                      <a:cubicBezTo>
                        <a:pt x="12" y="213"/>
                        <a:pt x="8" y="205"/>
                        <a:pt x="6" y="196"/>
                      </a:cubicBezTo>
                      <a:cubicBezTo>
                        <a:pt x="4" y="189"/>
                        <a:pt x="3" y="180"/>
                        <a:pt x="2" y="170"/>
                      </a:cubicBezTo>
                      <a:cubicBezTo>
                        <a:pt x="1" y="159"/>
                        <a:pt x="1" y="151"/>
                        <a:pt x="1" y="145"/>
                      </a:cubicBezTo>
                      <a:cubicBezTo>
                        <a:pt x="0" y="138"/>
                        <a:pt x="0" y="129"/>
                        <a:pt x="0" y="117"/>
                      </a:cubicBezTo>
                      <a:cubicBezTo>
                        <a:pt x="0" y="105"/>
                        <a:pt x="0" y="96"/>
                        <a:pt x="1" y="90"/>
                      </a:cubicBezTo>
                      <a:cubicBezTo>
                        <a:pt x="1" y="83"/>
                        <a:pt x="1" y="75"/>
                        <a:pt x="2" y="65"/>
                      </a:cubicBezTo>
                      <a:cubicBezTo>
                        <a:pt x="3" y="55"/>
                        <a:pt x="4" y="46"/>
                        <a:pt x="6" y="38"/>
                      </a:cubicBezTo>
                      <a:cubicBezTo>
                        <a:pt x="8" y="29"/>
                        <a:pt x="12" y="21"/>
                        <a:pt x="19" y="15"/>
                      </a:cubicBezTo>
                      <a:cubicBezTo>
                        <a:pt x="25" y="9"/>
                        <a:pt x="33" y="6"/>
                        <a:pt x="42" y="5"/>
                      </a:cubicBezTo>
                      <a:cubicBezTo>
                        <a:pt x="69" y="2"/>
                        <a:pt x="109" y="0"/>
                        <a:pt x="164" y="0"/>
                      </a:cubicBezTo>
                      <a:cubicBezTo>
                        <a:pt x="219" y="0"/>
                        <a:pt x="260" y="2"/>
                        <a:pt x="287" y="5"/>
                      </a:cubicBezTo>
                      <a:cubicBezTo>
                        <a:pt x="296" y="6"/>
                        <a:pt x="303" y="9"/>
                        <a:pt x="310" y="15"/>
                      </a:cubicBezTo>
                      <a:cubicBezTo>
                        <a:pt x="316" y="21"/>
                        <a:pt x="320" y="29"/>
                        <a:pt x="322" y="38"/>
                      </a:cubicBezTo>
                      <a:cubicBezTo>
                        <a:pt x="324" y="46"/>
                        <a:pt x="325" y="55"/>
                        <a:pt x="326" y="65"/>
                      </a:cubicBezTo>
                      <a:cubicBezTo>
                        <a:pt x="327" y="75"/>
                        <a:pt x="328" y="83"/>
                        <a:pt x="328" y="90"/>
                      </a:cubicBezTo>
                      <a:cubicBezTo>
                        <a:pt x="328" y="96"/>
                        <a:pt x="328" y="105"/>
                        <a:pt x="328" y="11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1898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08" name="Group 307"/>
              <p:cNvGrpSpPr/>
              <p:nvPr userDrawn="1"/>
            </p:nvGrpSpPr>
            <p:grpSpPr>
              <a:xfrm>
                <a:off x="8131392" y="1338548"/>
                <a:ext cx="419018" cy="419368"/>
                <a:chOff x="9845863" y="1644451"/>
                <a:chExt cx="419018" cy="419368"/>
              </a:xfrm>
            </p:grpSpPr>
            <p:sp>
              <p:nvSpPr>
                <p:cNvPr id="227" name="Oval 226"/>
                <p:cNvSpPr/>
                <p:nvPr/>
              </p:nvSpPr>
              <p:spPr>
                <a:xfrm>
                  <a:off x="9845863" y="1644451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45" name="Freeform 38"/>
                <p:cNvSpPr>
                  <a:spLocks noEditPoints="1"/>
                </p:cNvSpPr>
                <p:nvPr userDrawn="1"/>
              </p:nvSpPr>
              <p:spPr bwMode="auto">
                <a:xfrm>
                  <a:off x="9944269" y="1755095"/>
                  <a:ext cx="230791" cy="178862"/>
                </a:xfrm>
                <a:custGeom>
                  <a:avLst/>
                  <a:gdLst>
                    <a:gd name="T0" fmla="*/ 235 w 329"/>
                    <a:gd name="T1" fmla="*/ 147 h 282"/>
                    <a:gd name="T2" fmla="*/ 229 w 329"/>
                    <a:gd name="T3" fmla="*/ 141 h 282"/>
                    <a:gd name="T4" fmla="*/ 188 w 329"/>
                    <a:gd name="T5" fmla="*/ 100 h 282"/>
                    <a:gd name="T6" fmla="*/ 182 w 329"/>
                    <a:gd name="T7" fmla="*/ 94 h 282"/>
                    <a:gd name="T8" fmla="*/ 143 w 329"/>
                    <a:gd name="T9" fmla="*/ 96 h 282"/>
                    <a:gd name="T10" fmla="*/ 141 w 329"/>
                    <a:gd name="T11" fmla="*/ 141 h 282"/>
                    <a:gd name="T12" fmla="*/ 96 w 329"/>
                    <a:gd name="T13" fmla="*/ 143 h 282"/>
                    <a:gd name="T14" fmla="*/ 94 w 329"/>
                    <a:gd name="T15" fmla="*/ 182 h 282"/>
                    <a:gd name="T16" fmla="*/ 100 w 329"/>
                    <a:gd name="T17" fmla="*/ 188 h 282"/>
                    <a:gd name="T18" fmla="*/ 141 w 329"/>
                    <a:gd name="T19" fmla="*/ 229 h 282"/>
                    <a:gd name="T20" fmla="*/ 147 w 329"/>
                    <a:gd name="T21" fmla="*/ 235 h 282"/>
                    <a:gd name="T22" fmla="*/ 187 w 329"/>
                    <a:gd name="T23" fmla="*/ 233 h 282"/>
                    <a:gd name="T24" fmla="*/ 188 w 329"/>
                    <a:gd name="T25" fmla="*/ 188 h 282"/>
                    <a:gd name="T26" fmla="*/ 234 w 329"/>
                    <a:gd name="T27" fmla="*/ 186 h 282"/>
                    <a:gd name="T28" fmla="*/ 118 w 329"/>
                    <a:gd name="T29" fmla="*/ 47 h 282"/>
                    <a:gd name="T30" fmla="*/ 212 w 329"/>
                    <a:gd name="T31" fmla="*/ 24 h 282"/>
                    <a:gd name="T32" fmla="*/ 118 w 329"/>
                    <a:gd name="T33" fmla="*/ 47 h 282"/>
                    <a:gd name="T34" fmla="*/ 47 w 329"/>
                    <a:gd name="T35" fmla="*/ 282 h 282"/>
                    <a:gd name="T36" fmla="*/ 12 w 329"/>
                    <a:gd name="T37" fmla="*/ 270 h 282"/>
                    <a:gd name="T38" fmla="*/ 0 w 329"/>
                    <a:gd name="T39" fmla="*/ 88 h 282"/>
                    <a:gd name="T40" fmla="*/ 41 w 329"/>
                    <a:gd name="T41" fmla="*/ 47 h 282"/>
                    <a:gd name="T42" fmla="*/ 265 w 329"/>
                    <a:gd name="T43" fmla="*/ 47 h 282"/>
                    <a:gd name="T44" fmla="*/ 65 w 329"/>
                    <a:gd name="T45" fmla="*/ 282 h 282"/>
                    <a:gd name="T46" fmla="*/ 94 w 329"/>
                    <a:gd name="T47" fmla="*/ 47 h 282"/>
                    <a:gd name="T48" fmla="*/ 99 w 329"/>
                    <a:gd name="T49" fmla="*/ 5 h 282"/>
                    <a:gd name="T50" fmla="*/ 218 w 329"/>
                    <a:gd name="T51" fmla="*/ 0 h 282"/>
                    <a:gd name="T52" fmla="*/ 235 w 329"/>
                    <a:gd name="T53" fmla="*/ 18 h 282"/>
                    <a:gd name="T54" fmla="*/ 265 w 329"/>
                    <a:gd name="T55" fmla="*/ 47 h 282"/>
                    <a:gd name="T56" fmla="*/ 329 w 329"/>
                    <a:gd name="T57" fmla="*/ 241 h 282"/>
                    <a:gd name="T58" fmla="*/ 288 w 329"/>
                    <a:gd name="T59" fmla="*/ 282 h 282"/>
                    <a:gd name="T60" fmla="*/ 282 w 329"/>
                    <a:gd name="T61" fmla="*/ 47 h 282"/>
                    <a:gd name="T62" fmla="*/ 317 w 329"/>
                    <a:gd name="T63" fmla="*/ 59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9" h="282">
                      <a:moveTo>
                        <a:pt x="235" y="182"/>
                      </a:moveTo>
                      <a:cubicBezTo>
                        <a:pt x="235" y="147"/>
                        <a:pt x="235" y="147"/>
                        <a:pt x="235" y="147"/>
                      </a:cubicBezTo>
                      <a:cubicBezTo>
                        <a:pt x="235" y="145"/>
                        <a:pt x="235" y="144"/>
                        <a:pt x="234" y="143"/>
                      </a:cubicBezTo>
                      <a:cubicBezTo>
                        <a:pt x="232" y="142"/>
                        <a:pt x="231" y="141"/>
                        <a:pt x="229" y="141"/>
                      </a:cubicBezTo>
                      <a:cubicBezTo>
                        <a:pt x="188" y="141"/>
                        <a:pt x="188" y="141"/>
                        <a:pt x="188" y="141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188" y="98"/>
                        <a:pt x="188" y="97"/>
                        <a:pt x="187" y="96"/>
                      </a:cubicBezTo>
                      <a:cubicBezTo>
                        <a:pt x="185" y="95"/>
                        <a:pt x="184" y="94"/>
                        <a:pt x="182" y="94"/>
                      </a:cubicBezTo>
                      <a:cubicBezTo>
                        <a:pt x="147" y="94"/>
                        <a:pt x="147" y="94"/>
                        <a:pt x="147" y="94"/>
                      </a:cubicBezTo>
                      <a:cubicBezTo>
                        <a:pt x="145" y="94"/>
                        <a:pt x="144" y="95"/>
                        <a:pt x="143" y="96"/>
                      </a:cubicBezTo>
                      <a:cubicBezTo>
                        <a:pt x="142" y="97"/>
                        <a:pt x="141" y="98"/>
                        <a:pt x="141" y="100"/>
                      </a:cubicBezTo>
                      <a:cubicBezTo>
                        <a:pt x="141" y="141"/>
                        <a:pt x="141" y="141"/>
                        <a:pt x="141" y="141"/>
                      </a:cubicBezTo>
                      <a:cubicBezTo>
                        <a:pt x="100" y="141"/>
                        <a:pt x="100" y="141"/>
                        <a:pt x="100" y="141"/>
                      </a:cubicBezTo>
                      <a:cubicBezTo>
                        <a:pt x="98" y="141"/>
                        <a:pt x="97" y="142"/>
                        <a:pt x="96" y="143"/>
                      </a:cubicBezTo>
                      <a:cubicBezTo>
                        <a:pt x="95" y="144"/>
                        <a:pt x="94" y="145"/>
                        <a:pt x="94" y="147"/>
                      </a:cubicBezTo>
                      <a:cubicBezTo>
                        <a:pt x="94" y="182"/>
                        <a:pt x="94" y="182"/>
                        <a:pt x="94" y="182"/>
                      </a:cubicBezTo>
                      <a:cubicBezTo>
                        <a:pt x="94" y="184"/>
                        <a:pt x="95" y="185"/>
                        <a:pt x="96" y="186"/>
                      </a:cubicBezTo>
                      <a:cubicBezTo>
                        <a:pt x="97" y="188"/>
                        <a:pt x="98" y="188"/>
                        <a:pt x="100" y="188"/>
                      </a:cubicBezTo>
                      <a:cubicBezTo>
                        <a:pt x="141" y="188"/>
                        <a:pt x="141" y="188"/>
                        <a:pt x="141" y="188"/>
                      </a:cubicBezTo>
                      <a:cubicBezTo>
                        <a:pt x="141" y="229"/>
                        <a:pt x="141" y="229"/>
                        <a:pt x="141" y="229"/>
                      </a:cubicBezTo>
                      <a:cubicBezTo>
                        <a:pt x="141" y="231"/>
                        <a:pt x="142" y="232"/>
                        <a:pt x="143" y="233"/>
                      </a:cubicBezTo>
                      <a:cubicBezTo>
                        <a:pt x="144" y="235"/>
                        <a:pt x="145" y="235"/>
                        <a:pt x="147" y="235"/>
                      </a:cubicBezTo>
                      <a:cubicBezTo>
                        <a:pt x="182" y="235"/>
                        <a:pt x="182" y="235"/>
                        <a:pt x="182" y="235"/>
                      </a:cubicBezTo>
                      <a:cubicBezTo>
                        <a:pt x="184" y="235"/>
                        <a:pt x="185" y="235"/>
                        <a:pt x="187" y="233"/>
                      </a:cubicBezTo>
                      <a:cubicBezTo>
                        <a:pt x="188" y="232"/>
                        <a:pt x="188" y="231"/>
                        <a:pt x="188" y="229"/>
                      </a:cubicBezTo>
                      <a:cubicBezTo>
                        <a:pt x="188" y="188"/>
                        <a:pt x="188" y="188"/>
                        <a:pt x="188" y="188"/>
                      </a:cubicBezTo>
                      <a:cubicBezTo>
                        <a:pt x="229" y="188"/>
                        <a:pt x="229" y="188"/>
                        <a:pt x="229" y="188"/>
                      </a:cubicBezTo>
                      <a:cubicBezTo>
                        <a:pt x="231" y="188"/>
                        <a:pt x="232" y="188"/>
                        <a:pt x="234" y="186"/>
                      </a:cubicBezTo>
                      <a:cubicBezTo>
                        <a:pt x="235" y="185"/>
                        <a:pt x="235" y="184"/>
                        <a:pt x="235" y="182"/>
                      </a:cubicBezTo>
                      <a:close/>
                      <a:moveTo>
                        <a:pt x="118" y="47"/>
                      </a:moveTo>
                      <a:cubicBezTo>
                        <a:pt x="212" y="47"/>
                        <a:pt x="212" y="47"/>
                        <a:pt x="212" y="47"/>
                      </a:cubicBezTo>
                      <a:cubicBezTo>
                        <a:pt x="212" y="24"/>
                        <a:pt x="212" y="24"/>
                        <a:pt x="212" y="24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lnTo>
                        <a:pt x="118" y="47"/>
                      </a:lnTo>
                      <a:close/>
                      <a:moveTo>
                        <a:pt x="47" y="47"/>
                      </a:moveTo>
                      <a:cubicBezTo>
                        <a:pt x="47" y="282"/>
                        <a:pt x="47" y="282"/>
                        <a:pt x="47" y="282"/>
                      </a:cubicBezTo>
                      <a:cubicBezTo>
                        <a:pt x="41" y="282"/>
                        <a:pt x="41" y="282"/>
                        <a:pt x="41" y="282"/>
                      </a:cubicBezTo>
                      <a:cubicBezTo>
                        <a:pt x="30" y="282"/>
                        <a:pt x="20" y="278"/>
                        <a:pt x="12" y="270"/>
                      </a:cubicBezTo>
                      <a:cubicBezTo>
                        <a:pt x="4" y="262"/>
                        <a:pt x="0" y="252"/>
                        <a:pt x="0" y="241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77"/>
                        <a:pt x="4" y="67"/>
                        <a:pt x="12" y="59"/>
                      </a:cubicBezTo>
                      <a:cubicBezTo>
                        <a:pt x="20" y="51"/>
                        <a:pt x="30" y="47"/>
                        <a:pt x="41" y="47"/>
                      </a:cubicBezTo>
                      <a:lnTo>
                        <a:pt x="47" y="47"/>
                      </a:lnTo>
                      <a:close/>
                      <a:moveTo>
                        <a:pt x="265" y="47"/>
                      </a:moveTo>
                      <a:cubicBezTo>
                        <a:pt x="265" y="282"/>
                        <a:pt x="265" y="282"/>
                        <a:pt x="265" y="282"/>
                      </a:cubicBezTo>
                      <a:cubicBezTo>
                        <a:pt x="65" y="282"/>
                        <a:pt x="65" y="282"/>
                        <a:pt x="65" y="282"/>
                      </a:cubicBezTo>
                      <a:cubicBezTo>
                        <a:pt x="65" y="47"/>
                        <a:pt x="65" y="47"/>
                        <a:pt x="65" y="47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cubicBezTo>
                        <a:pt x="94" y="18"/>
                        <a:pt x="94" y="18"/>
                        <a:pt x="94" y="18"/>
                      </a:cubicBezTo>
                      <a:cubicBezTo>
                        <a:pt x="94" y="13"/>
                        <a:pt x="96" y="9"/>
                        <a:pt x="99" y="5"/>
                      </a:cubicBezTo>
                      <a:cubicBezTo>
                        <a:pt x="103" y="2"/>
                        <a:pt x="107" y="0"/>
                        <a:pt x="112" y="0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22" y="0"/>
                        <a:pt x="227" y="2"/>
                        <a:pt x="230" y="5"/>
                      </a:cubicBezTo>
                      <a:cubicBezTo>
                        <a:pt x="233" y="9"/>
                        <a:pt x="235" y="13"/>
                        <a:pt x="235" y="18"/>
                      </a:cubicBezTo>
                      <a:cubicBezTo>
                        <a:pt x="235" y="47"/>
                        <a:pt x="235" y="47"/>
                        <a:pt x="235" y="47"/>
                      </a:cubicBezTo>
                      <a:lnTo>
                        <a:pt x="265" y="47"/>
                      </a:lnTo>
                      <a:close/>
                      <a:moveTo>
                        <a:pt x="329" y="88"/>
                      </a:moveTo>
                      <a:cubicBezTo>
                        <a:pt x="329" y="241"/>
                        <a:pt x="329" y="241"/>
                        <a:pt x="329" y="241"/>
                      </a:cubicBezTo>
                      <a:cubicBezTo>
                        <a:pt x="329" y="252"/>
                        <a:pt x="325" y="262"/>
                        <a:pt x="317" y="270"/>
                      </a:cubicBezTo>
                      <a:cubicBezTo>
                        <a:pt x="309" y="278"/>
                        <a:pt x="299" y="282"/>
                        <a:pt x="288" y="282"/>
                      </a:cubicBezTo>
                      <a:cubicBezTo>
                        <a:pt x="282" y="282"/>
                        <a:pt x="282" y="282"/>
                        <a:pt x="282" y="282"/>
                      </a:cubicBezTo>
                      <a:cubicBezTo>
                        <a:pt x="282" y="47"/>
                        <a:pt x="282" y="47"/>
                        <a:pt x="282" y="47"/>
                      </a:cubicBezTo>
                      <a:cubicBezTo>
                        <a:pt x="288" y="47"/>
                        <a:pt x="288" y="47"/>
                        <a:pt x="288" y="47"/>
                      </a:cubicBezTo>
                      <a:cubicBezTo>
                        <a:pt x="299" y="47"/>
                        <a:pt x="309" y="51"/>
                        <a:pt x="317" y="59"/>
                      </a:cubicBezTo>
                      <a:cubicBezTo>
                        <a:pt x="325" y="67"/>
                        <a:pt x="329" y="77"/>
                        <a:pt x="329" y="8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10" name="Group 309"/>
              <p:cNvGrpSpPr/>
              <p:nvPr userDrawn="1"/>
            </p:nvGrpSpPr>
            <p:grpSpPr>
              <a:xfrm>
                <a:off x="8137974" y="2882449"/>
                <a:ext cx="419018" cy="419368"/>
                <a:chOff x="9879197" y="2146643"/>
                <a:chExt cx="419018" cy="419368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9879197" y="2146643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28" name="Freeform 12"/>
                <p:cNvSpPr>
                  <a:spLocks noEditPoints="1"/>
                </p:cNvSpPr>
                <p:nvPr userDrawn="1"/>
              </p:nvSpPr>
              <p:spPr bwMode="auto">
                <a:xfrm>
                  <a:off x="9983944" y="2266662"/>
                  <a:ext cx="209523" cy="189242"/>
                </a:xfrm>
                <a:custGeom>
                  <a:avLst/>
                  <a:gdLst>
                    <a:gd name="T0" fmla="*/ 259 w 299"/>
                    <a:gd name="T1" fmla="*/ 207 h 299"/>
                    <a:gd name="T2" fmla="*/ 208 w 299"/>
                    <a:gd name="T3" fmla="*/ 164 h 299"/>
                    <a:gd name="T4" fmla="*/ 199 w 299"/>
                    <a:gd name="T5" fmla="*/ 173 h 299"/>
                    <a:gd name="T6" fmla="*/ 205 w 299"/>
                    <a:gd name="T7" fmla="*/ 181 h 299"/>
                    <a:gd name="T8" fmla="*/ 208 w 299"/>
                    <a:gd name="T9" fmla="*/ 190 h 299"/>
                    <a:gd name="T10" fmla="*/ 191 w 299"/>
                    <a:gd name="T11" fmla="*/ 208 h 299"/>
                    <a:gd name="T12" fmla="*/ 181 w 299"/>
                    <a:gd name="T13" fmla="*/ 205 h 299"/>
                    <a:gd name="T14" fmla="*/ 174 w 299"/>
                    <a:gd name="T15" fmla="*/ 198 h 299"/>
                    <a:gd name="T16" fmla="*/ 164 w 299"/>
                    <a:gd name="T17" fmla="*/ 208 h 299"/>
                    <a:gd name="T18" fmla="*/ 207 w 299"/>
                    <a:gd name="T19" fmla="*/ 259 h 299"/>
                    <a:gd name="T20" fmla="*/ 232 w 299"/>
                    <a:gd name="T21" fmla="*/ 259 h 299"/>
                    <a:gd name="T22" fmla="*/ 264 w 299"/>
                    <a:gd name="T23" fmla="*/ 220 h 299"/>
                    <a:gd name="T24" fmla="*/ 130 w 299"/>
                    <a:gd name="T25" fmla="*/ 78 h 299"/>
                    <a:gd name="T26" fmla="*/ 80 w 299"/>
                    <a:gd name="T27" fmla="*/ 35 h 299"/>
                    <a:gd name="T28" fmla="*/ 40 w 299"/>
                    <a:gd name="T29" fmla="*/ 66 h 299"/>
                    <a:gd name="T30" fmla="*/ 40 w 299"/>
                    <a:gd name="T31" fmla="*/ 91 h 299"/>
                    <a:gd name="T32" fmla="*/ 91 w 299"/>
                    <a:gd name="T33" fmla="*/ 134 h 299"/>
                    <a:gd name="T34" fmla="*/ 101 w 299"/>
                    <a:gd name="T35" fmla="*/ 125 h 299"/>
                    <a:gd name="T36" fmla="*/ 94 w 299"/>
                    <a:gd name="T37" fmla="*/ 118 h 299"/>
                    <a:gd name="T38" fmla="*/ 91 w 299"/>
                    <a:gd name="T39" fmla="*/ 108 h 299"/>
                    <a:gd name="T40" fmla="*/ 109 w 299"/>
                    <a:gd name="T41" fmla="*/ 91 h 299"/>
                    <a:gd name="T42" fmla="*/ 118 w 299"/>
                    <a:gd name="T43" fmla="*/ 94 h 299"/>
                    <a:gd name="T44" fmla="*/ 126 w 299"/>
                    <a:gd name="T45" fmla="*/ 100 h 299"/>
                    <a:gd name="T46" fmla="*/ 135 w 299"/>
                    <a:gd name="T47" fmla="*/ 90 h 299"/>
                    <a:gd name="T48" fmla="*/ 284 w 299"/>
                    <a:gd name="T49" fmla="*/ 257 h 299"/>
                    <a:gd name="T50" fmla="*/ 220 w 299"/>
                    <a:gd name="T51" fmla="*/ 299 h 299"/>
                    <a:gd name="T52" fmla="*/ 144 w 299"/>
                    <a:gd name="T53" fmla="*/ 245 h 299"/>
                    <a:gd name="T54" fmla="*/ 145 w 299"/>
                    <a:gd name="T55" fmla="*/ 170 h 299"/>
                    <a:gd name="T56" fmla="*/ 91 w 299"/>
                    <a:gd name="T57" fmla="*/ 170 h 299"/>
                    <a:gd name="T58" fmla="*/ 15 w 299"/>
                    <a:gd name="T59" fmla="*/ 116 h 299"/>
                    <a:gd name="T60" fmla="*/ 16 w 299"/>
                    <a:gd name="T61" fmla="*/ 42 h 299"/>
                    <a:gd name="T62" fmla="*/ 80 w 299"/>
                    <a:gd name="T63" fmla="*/ 0 h 299"/>
                    <a:gd name="T64" fmla="*/ 155 w 299"/>
                    <a:gd name="T65" fmla="*/ 53 h 299"/>
                    <a:gd name="T66" fmla="*/ 154 w 299"/>
                    <a:gd name="T67" fmla="*/ 129 h 299"/>
                    <a:gd name="T68" fmla="*/ 208 w 299"/>
                    <a:gd name="T69" fmla="*/ 129 h 299"/>
                    <a:gd name="T70" fmla="*/ 284 w 299"/>
                    <a:gd name="T71" fmla="*/ 18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9" h="299">
                      <a:moveTo>
                        <a:pt x="264" y="220"/>
                      </a:moveTo>
                      <a:cubicBezTo>
                        <a:pt x="264" y="215"/>
                        <a:pt x="263" y="211"/>
                        <a:pt x="259" y="207"/>
                      </a:cubicBezTo>
                      <a:cubicBezTo>
                        <a:pt x="221" y="169"/>
                        <a:pt x="221" y="169"/>
                        <a:pt x="221" y="169"/>
                      </a:cubicBezTo>
                      <a:cubicBezTo>
                        <a:pt x="217" y="166"/>
                        <a:pt x="213" y="164"/>
                        <a:pt x="208" y="164"/>
                      </a:cubicBezTo>
                      <a:cubicBezTo>
                        <a:pt x="203" y="164"/>
                        <a:pt x="199" y="166"/>
                        <a:pt x="195" y="170"/>
                      </a:cubicBezTo>
                      <a:cubicBezTo>
                        <a:pt x="196" y="170"/>
                        <a:pt x="197" y="171"/>
                        <a:pt x="199" y="173"/>
                      </a:cubicBezTo>
                      <a:cubicBezTo>
                        <a:pt x="201" y="175"/>
                        <a:pt x="202" y="176"/>
                        <a:pt x="203" y="177"/>
                      </a:cubicBezTo>
                      <a:cubicBezTo>
                        <a:pt x="203" y="178"/>
                        <a:pt x="204" y="179"/>
                        <a:pt x="205" y="181"/>
                      </a:cubicBezTo>
                      <a:cubicBezTo>
                        <a:pt x="207" y="182"/>
                        <a:pt x="207" y="184"/>
                        <a:pt x="208" y="185"/>
                      </a:cubicBezTo>
                      <a:cubicBezTo>
                        <a:pt x="208" y="187"/>
                        <a:pt x="208" y="189"/>
                        <a:pt x="208" y="190"/>
                      </a:cubicBezTo>
                      <a:cubicBezTo>
                        <a:pt x="208" y="195"/>
                        <a:pt x="207" y="199"/>
                        <a:pt x="203" y="203"/>
                      </a:cubicBezTo>
                      <a:cubicBezTo>
                        <a:pt x="200" y="206"/>
                        <a:pt x="196" y="208"/>
                        <a:pt x="191" y="208"/>
                      </a:cubicBezTo>
                      <a:cubicBezTo>
                        <a:pt x="189" y="208"/>
                        <a:pt x="187" y="208"/>
                        <a:pt x="186" y="207"/>
                      </a:cubicBezTo>
                      <a:cubicBezTo>
                        <a:pt x="184" y="207"/>
                        <a:pt x="183" y="206"/>
                        <a:pt x="181" y="205"/>
                      </a:cubicBezTo>
                      <a:cubicBezTo>
                        <a:pt x="179" y="204"/>
                        <a:pt x="178" y="203"/>
                        <a:pt x="178" y="202"/>
                      </a:cubicBezTo>
                      <a:cubicBezTo>
                        <a:pt x="177" y="202"/>
                        <a:pt x="176" y="200"/>
                        <a:pt x="174" y="198"/>
                      </a:cubicBezTo>
                      <a:cubicBezTo>
                        <a:pt x="172" y="196"/>
                        <a:pt x="171" y="195"/>
                        <a:pt x="170" y="195"/>
                      </a:cubicBezTo>
                      <a:cubicBezTo>
                        <a:pt x="166" y="199"/>
                        <a:pt x="164" y="203"/>
                        <a:pt x="164" y="208"/>
                      </a:cubicBezTo>
                      <a:cubicBezTo>
                        <a:pt x="164" y="213"/>
                        <a:pt x="166" y="217"/>
                        <a:pt x="169" y="221"/>
                      </a:cubicBezTo>
                      <a:cubicBezTo>
                        <a:pt x="207" y="259"/>
                        <a:pt x="207" y="259"/>
                        <a:pt x="207" y="259"/>
                      </a:cubicBezTo>
                      <a:cubicBezTo>
                        <a:pt x="210" y="262"/>
                        <a:pt x="215" y="264"/>
                        <a:pt x="220" y="264"/>
                      </a:cubicBezTo>
                      <a:cubicBezTo>
                        <a:pt x="225" y="264"/>
                        <a:pt x="229" y="262"/>
                        <a:pt x="232" y="259"/>
                      </a:cubicBezTo>
                      <a:cubicBezTo>
                        <a:pt x="259" y="232"/>
                        <a:pt x="259" y="232"/>
                        <a:pt x="259" y="232"/>
                      </a:cubicBezTo>
                      <a:cubicBezTo>
                        <a:pt x="263" y="229"/>
                        <a:pt x="264" y="225"/>
                        <a:pt x="264" y="220"/>
                      </a:cubicBezTo>
                      <a:close/>
                      <a:moveTo>
                        <a:pt x="135" y="90"/>
                      </a:moveTo>
                      <a:cubicBezTo>
                        <a:pt x="135" y="85"/>
                        <a:pt x="133" y="81"/>
                        <a:pt x="130" y="78"/>
                      </a:cubicBezTo>
                      <a:cubicBezTo>
                        <a:pt x="92" y="40"/>
                        <a:pt x="92" y="40"/>
                        <a:pt x="92" y="40"/>
                      </a:cubicBezTo>
                      <a:cubicBezTo>
                        <a:pt x="89" y="36"/>
                        <a:pt x="85" y="35"/>
                        <a:pt x="80" y="35"/>
                      </a:cubicBezTo>
                      <a:cubicBezTo>
                        <a:pt x="75" y="35"/>
                        <a:pt x="71" y="36"/>
                        <a:pt x="67" y="40"/>
                      </a:cubicBezTo>
                      <a:cubicBezTo>
                        <a:pt x="40" y="66"/>
                        <a:pt x="40" y="66"/>
                        <a:pt x="40" y="66"/>
                      </a:cubicBezTo>
                      <a:cubicBezTo>
                        <a:pt x="37" y="70"/>
                        <a:pt x="35" y="74"/>
                        <a:pt x="35" y="79"/>
                      </a:cubicBezTo>
                      <a:cubicBezTo>
                        <a:pt x="35" y="84"/>
                        <a:pt x="37" y="88"/>
                        <a:pt x="40" y="91"/>
                      </a:cubicBezTo>
                      <a:cubicBezTo>
                        <a:pt x="78" y="129"/>
                        <a:pt x="78" y="129"/>
                        <a:pt x="78" y="129"/>
                      </a:cubicBezTo>
                      <a:cubicBezTo>
                        <a:pt x="82" y="133"/>
                        <a:pt x="86" y="134"/>
                        <a:pt x="91" y="134"/>
                      </a:cubicBezTo>
                      <a:cubicBezTo>
                        <a:pt x="96" y="134"/>
                        <a:pt x="101" y="133"/>
                        <a:pt x="104" y="129"/>
                      </a:cubicBezTo>
                      <a:cubicBezTo>
                        <a:pt x="104" y="128"/>
                        <a:pt x="103" y="127"/>
                        <a:pt x="101" y="125"/>
                      </a:cubicBezTo>
                      <a:cubicBezTo>
                        <a:pt x="99" y="123"/>
                        <a:pt x="97" y="122"/>
                        <a:pt x="97" y="121"/>
                      </a:cubicBezTo>
                      <a:cubicBezTo>
                        <a:pt x="96" y="121"/>
                        <a:pt x="95" y="119"/>
                        <a:pt x="94" y="118"/>
                      </a:cubicBezTo>
                      <a:cubicBezTo>
                        <a:pt x="93" y="116"/>
                        <a:pt x="92" y="115"/>
                        <a:pt x="92" y="113"/>
                      </a:cubicBezTo>
                      <a:cubicBezTo>
                        <a:pt x="91" y="112"/>
                        <a:pt x="91" y="110"/>
                        <a:pt x="91" y="108"/>
                      </a:cubicBezTo>
                      <a:cubicBezTo>
                        <a:pt x="91" y="103"/>
                        <a:pt x="93" y="99"/>
                        <a:pt x="96" y="96"/>
                      </a:cubicBezTo>
                      <a:cubicBezTo>
                        <a:pt x="100" y="92"/>
                        <a:pt x="104" y="91"/>
                        <a:pt x="109" y="91"/>
                      </a:cubicBezTo>
                      <a:cubicBezTo>
                        <a:pt x="110" y="91"/>
                        <a:pt x="112" y="91"/>
                        <a:pt x="114" y="91"/>
                      </a:cubicBezTo>
                      <a:cubicBezTo>
                        <a:pt x="115" y="92"/>
                        <a:pt x="117" y="92"/>
                        <a:pt x="118" y="94"/>
                      </a:cubicBezTo>
                      <a:cubicBezTo>
                        <a:pt x="120" y="95"/>
                        <a:pt x="121" y="96"/>
                        <a:pt x="122" y="96"/>
                      </a:cubicBezTo>
                      <a:cubicBezTo>
                        <a:pt x="123" y="97"/>
                        <a:pt x="124" y="98"/>
                        <a:pt x="126" y="100"/>
                      </a:cubicBezTo>
                      <a:cubicBezTo>
                        <a:pt x="128" y="102"/>
                        <a:pt x="129" y="103"/>
                        <a:pt x="129" y="104"/>
                      </a:cubicBezTo>
                      <a:cubicBezTo>
                        <a:pt x="133" y="100"/>
                        <a:pt x="135" y="95"/>
                        <a:pt x="135" y="90"/>
                      </a:cubicBezTo>
                      <a:close/>
                      <a:moveTo>
                        <a:pt x="299" y="220"/>
                      </a:moveTo>
                      <a:cubicBezTo>
                        <a:pt x="299" y="234"/>
                        <a:pt x="294" y="247"/>
                        <a:pt x="284" y="257"/>
                      </a:cubicBezTo>
                      <a:cubicBezTo>
                        <a:pt x="257" y="284"/>
                        <a:pt x="257" y="284"/>
                        <a:pt x="257" y="284"/>
                      </a:cubicBezTo>
                      <a:cubicBezTo>
                        <a:pt x="247" y="294"/>
                        <a:pt x="234" y="299"/>
                        <a:pt x="220" y="299"/>
                      </a:cubicBezTo>
                      <a:cubicBezTo>
                        <a:pt x="205" y="299"/>
                        <a:pt x="192" y="294"/>
                        <a:pt x="182" y="283"/>
                      </a:cubicBezTo>
                      <a:cubicBezTo>
                        <a:pt x="144" y="245"/>
                        <a:pt x="144" y="245"/>
                        <a:pt x="144" y="245"/>
                      </a:cubicBezTo>
                      <a:cubicBezTo>
                        <a:pt x="134" y="235"/>
                        <a:pt x="129" y="223"/>
                        <a:pt x="129" y="208"/>
                      </a:cubicBezTo>
                      <a:cubicBezTo>
                        <a:pt x="129" y="193"/>
                        <a:pt x="135" y="180"/>
                        <a:pt x="145" y="170"/>
                      </a:cubicBezTo>
                      <a:cubicBezTo>
                        <a:pt x="129" y="154"/>
                        <a:pt x="129" y="154"/>
                        <a:pt x="129" y="154"/>
                      </a:cubicBezTo>
                      <a:cubicBezTo>
                        <a:pt x="119" y="164"/>
                        <a:pt x="106" y="170"/>
                        <a:pt x="91" y="170"/>
                      </a:cubicBezTo>
                      <a:cubicBezTo>
                        <a:pt x="76" y="170"/>
                        <a:pt x="64" y="165"/>
                        <a:pt x="54" y="154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5" y="106"/>
                        <a:pt x="0" y="93"/>
                        <a:pt x="0" y="79"/>
                      </a:cubicBezTo>
                      <a:cubicBezTo>
                        <a:pt x="0" y="64"/>
                        <a:pt x="5" y="52"/>
                        <a:pt x="16" y="42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53" y="5"/>
                        <a:pt x="65" y="0"/>
                        <a:pt x="80" y="0"/>
                      </a:cubicBezTo>
                      <a:cubicBezTo>
                        <a:pt x="95" y="0"/>
                        <a:pt x="107" y="5"/>
                        <a:pt x="117" y="15"/>
                      </a:cubicBezTo>
                      <a:cubicBezTo>
                        <a:pt x="155" y="53"/>
                        <a:pt x="155" y="53"/>
                        <a:pt x="155" y="53"/>
                      </a:cubicBezTo>
                      <a:cubicBezTo>
                        <a:pt x="165" y="63"/>
                        <a:pt x="170" y="76"/>
                        <a:pt x="170" y="90"/>
                      </a:cubicBezTo>
                      <a:cubicBezTo>
                        <a:pt x="170" y="105"/>
                        <a:pt x="165" y="118"/>
                        <a:pt x="154" y="129"/>
                      </a:cubicBezTo>
                      <a:cubicBezTo>
                        <a:pt x="170" y="145"/>
                        <a:pt x="170" y="145"/>
                        <a:pt x="170" y="145"/>
                      </a:cubicBezTo>
                      <a:cubicBezTo>
                        <a:pt x="181" y="134"/>
                        <a:pt x="194" y="129"/>
                        <a:pt x="208" y="129"/>
                      </a:cubicBezTo>
                      <a:cubicBezTo>
                        <a:pt x="223" y="129"/>
                        <a:pt x="236" y="134"/>
                        <a:pt x="246" y="144"/>
                      </a:cubicBezTo>
                      <a:cubicBezTo>
                        <a:pt x="284" y="182"/>
                        <a:pt x="284" y="182"/>
                        <a:pt x="284" y="182"/>
                      </a:cubicBezTo>
                      <a:cubicBezTo>
                        <a:pt x="294" y="193"/>
                        <a:pt x="299" y="205"/>
                        <a:pt x="299" y="2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13" name="Group 312"/>
              <p:cNvGrpSpPr/>
              <p:nvPr userDrawn="1"/>
            </p:nvGrpSpPr>
            <p:grpSpPr>
              <a:xfrm>
                <a:off x="8774767" y="2730146"/>
                <a:ext cx="419018" cy="419368"/>
                <a:chOff x="9395600" y="2640534"/>
                <a:chExt cx="419018" cy="419368"/>
              </a:xfrm>
            </p:grpSpPr>
            <p:sp>
              <p:nvSpPr>
                <p:cNvPr id="225" name="Oval 224"/>
                <p:cNvSpPr/>
                <p:nvPr/>
              </p:nvSpPr>
              <p:spPr>
                <a:xfrm>
                  <a:off x="9395600" y="2640534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30" name="Freeform 101"/>
                <p:cNvSpPr>
                  <a:spLocks noEditPoints="1"/>
                </p:cNvSpPr>
                <p:nvPr userDrawn="1"/>
              </p:nvSpPr>
              <p:spPr bwMode="auto">
                <a:xfrm>
                  <a:off x="9481193" y="2769931"/>
                  <a:ext cx="256418" cy="159219"/>
                </a:xfrm>
                <a:custGeom>
                  <a:avLst/>
                  <a:gdLst>
                    <a:gd name="T0" fmla="*/ 332 w 359"/>
                    <a:gd name="T1" fmla="*/ 22 h 246"/>
                    <a:gd name="T2" fmla="*/ 359 w 359"/>
                    <a:gd name="T3" fmla="*/ 246 h 246"/>
                    <a:gd name="T4" fmla="*/ 314 w 359"/>
                    <a:gd name="T5" fmla="*/ 236 h 246"/>
                    <a:gd name="T6" fmla="*/ 245 w 359"/>
                    <a:gd name="T7" fmla="*/ 220 h 246"/>
                    <a:gd name="T8" fmla="*/ 180 w 359"/>
                    <a:gd name="T9" fmla="*/ 246 h 246"/>
                    <a:gd name="T10" fmla="*/ 114 w 359"/>
                    <a:gd name="T11" fmla="*/ 220 h 246"/>
                    <a:gd name="T12" fmla="*/ 45 w 359"/>
                    <a:gd name="T13" fmla="*/ 236 h 246"/>
                    <a:gd name="T14" fmla="*/ 1 w 359"/>
                    <a:gd name="T15" fmla="*/ 246 h 246"/>
                    <a:gd name="T16" fmla="*/ 0 w 359"/>
                    <a:gd name="T17" fmla="*/ 246 h 246"/>
                    <a:gd name="T18" fmla="*/ 27 w 359"/>
                    <a:gd name="T19" fmla="*/ 22 h 246"/>
                    <a:gd name="T20" fmla="*/ 112 w 359"/>
                    <a:gd name="T21" fmla="*/ 0 h 246"/>
                    <a:gd name="T22" fmla="*/ 180 w 359"/>
                    <a:gd name="T23" fmla="*/ 18 h 246"/>
                    <a:gd name="T24" fmla="*/ 247 w 359"/>
                    <a:gd name="T25" fmla="*/ 0 h 246"/>
                    <a:gd name="T26" fmla="*/ 332 w 359"/>
                    <a:gd name="T27" fmla="*/ 22 h 246"/>
                    <a:gd name="T28" fmla="*/ 245 w 359"/>
                    <a:gd name="T29" fmla="*/ 196 h 246"/>
                    <a:gd name="T30" fmla="*/ 286 w 359"/>
                    <a:gd name="T31" fmla="*/ 201 h 246"/>
                    <a:gd name="T32" fmla="*/ 332 w 359"/>
                    <a:gd name="T33" fmla="*/ 217 h 246"/>
                    <a:gd name="T34" fmla="*/ 310 w 359"/>
                    <a:gd name="T35" fmla="*/ 38 h 246"/>
                    <a:gd name="T36" fmla="*/ 245 w 359"/>
                    <a:gd name="T37" fmla="*/ 24 h 246"/>
                    <a:gd name="T38" fmla="*/ 180 w 359"/>
                    <a:gd name="T39" fmla="*/ 49 h 246"/>
                    <a:gd name="T40" fmla="*/ 114 w 359"/>
                    <a:gd name="T41" fmla="*/ 24 h 246"/>
                    <a:gd name="T42" fmla="*/ 49 w 359"/>
                    <a:gd name="T43" fmla="*/ 38 h 246"/>
                    <a:gd name="T44" fmla="*/ 27 w 359"/>
                    <a:gd name="T45" fmla="*/ 217 h 246"/>
                    <a:gd name="T46" fmla="*/ 56 w 359"/>
                    <a:gd name="T47" fmla="*/ 206 h 246"/>
                    <a:gd name="T48" fmla="*/ 83 w 359"/>
                    <a:gd name="T49" fmla="*/ 199 h 246"/>
                    <a:gd name="T50" fmla="*/ 114 w 359"/>
                    <a:gd name="T51" fmla="*/ 196 h 246"/>
                    <a:gd name="T52" fmla="*/ 180 w 359"/>
                    <a:gd name="T53" fmla="*/ 215 h 246"/>
                    <a:gd name="T54" fmla="*/ 245 w 359"/>
                    <a:gd name="T55" fmla="*/ 196 h 246"/>
                    <a:gd name="T56" fmla="*/ 252 w 359"/>
                    <a:gd name="T57" fmla="*/ 190 h 246"/>
                    <a:gd name="T58" fmla="*/ 243 w 359"/>
                    <a:gd name="T59" fmla="*/ 30 h 246"/>
                    <a:gd name="T60" fmla="*/ 180 w 359"/>
                    <a:gd name="T61" fmla="*/ 57 h 246"/>
                    <a:gd name="T62" fmla="*/ 114 w 359"/>
                    <a:gd name="T63" fmla="*/ 30 h 246"/>
                    <a:gd name="T64" fmla="*/ 55 w 359"/>
                    <a:gd name="T65" fmla="*/ 42 h 246"/>
                    <a:gd name="T66" fmla="*/ 35 w 359"/>
                    <a:gd name="T67" fmla="*/ 207 h 246"/>
                    <a:gd name="T68" fmla="*/ 75 w 359"/>
                    <a:gd name="T69" fmla="*/ 194 h 246"/>
                    <a:gd name="T70" fmla="*/ 114 w 359"/>
                    <a:gd name="T71" fmla="*/ 189 h 246"/>
                    <a:gd name="T72" fmla="*/ 180 w 359"/>
                    <a:gd name="T73" fmla="*/ 207 h 246"/>
                    <a:gd name="T74" fmla="*/ 245 w 359"/>
                    <a:gd name="T75" fmla="*/ 189 h 246"/>
                    <a:gd name="T76" fmla="*/ 252 w 359"/>
                    <a:gd name="T77" fmla="*/ 19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59" h="246">
                      <a:moveTo>
                        <a:pt x="332" y="22"/>
                      </a:moveTo>
                      <a:cubicBezTo>
                        <a:pt x="359" y="246"/>
                        <a:pt x="359" y="246"/>
                        <a:pt x="359" y="246"/>
                      </a:cubicBezTo>
                      <a:cubicBezTo>
                        <a:pt x="344" y="246"/>
                        <a:pt x="329" y="242"/>
                        <a:pt x="314" y="236"/>
                      </a:cubicBezTo>
                      <a:cubicBezTo>
                        <a:pt x="291" y="225"/>
                        <a:pt x="268" y="220"/>
                        <a:pt x="245" y="220"/>
                      </a:cubicBezTo>
                      <a:cubicBezTo>
                        <a:pt x="219" y="220"/>
                        <a:pt x="197" y="228"/>
                        <a:pt x="180" y="246"/>
                      </a:cubicBezTo>
                      <a:cubicBezTo>
                        <a:pt x="162" y="228"/>
                        <a:pt x="140" y="220"/>
                        <a:pt x="114" y="220"/>
                      </a:cubicBezTo>
                      <a:cubicBezTo>
                        <a:pt x="91" y="220"/>
                        <a:pt x="68" y="225"/>
                        <a:pt x="45" y="236"/>
                      </a:cubicBezTo>
                      <a:cubicBezTo>
                        <a:pt x="30" y="242"/>
                        <a:pt x="15" y="246"/>
                        <a:pt x="1" y="24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53" y="7"/>
                        <a:pt x="81" y="0"/>
                        <a:pt x="112" y="0"/>
                      </a:cubicBezTo>
                      <a:cubicBezTo>
                        <a:pt x="139" y="0"/>
                        <a:pt x="161" y="6"/>
                        <a:pt x="180" y="18"/>
                      </a:cubicBezTo>
                      <a:cubicBezTo>
                        <a:pt x="198" y="6"/>
                        <a:pt x="220" y="0"/>
                        <a:pt x="247" y="0"/>
                      </a:cubicBezTo>
                      <a:cubicBezTo>
                        <a:pt x="278" y="0"/>
                        <a:pt x="306" y="7"/>
                        <a:pt x="332" y="22"/>
                      </a:cubicBezTo>
                      <a:close/>
                      <a:moveTo>
                        <a:pt x="245" y="196"/>
                      </a:moveTo>
                      <a:cubicBezTo>
                        <a:pt x="260" y="196"/>
                        <a:pt x="274" y="197"/>
                        <a:pt x="286" y="201"/>
                      </a:cubicBezTo>
                      <a:cubicBezTo>
                        <a:pt x="298" y="204"/>
                        <a:pt x="313" y="209"/>
                        <a:pt x="332" y="217"/>
                      </a:cubicBezTo>
                      <a:cubicBezTo>
                        <a:pt x="310" y="38"/>
                        <a:pt x="310" y="38"/>
                        <a:pt x="310" y="38"/>
                      </a:cubicBezTo>
                      <a:cubicBezTo>
                        <a:pt x="290" y="29"/>
                        <a:pt x="268" y="24"/>
                        <a:pt x="245" y="24"/>
                      </a:cubicBezTo>
                      <a:cubicBezTo>
                        <a:pt x="219" y="24"/>
                        <a:pt x="197" y="32"/>
                        <a:pt x="180" y="49"/>
                      </a:cubicBezTo>
                      <a:cubicBezTo>
                        <a:pt x="162" y="32"/>
                        <a:pt x="140" y="24"/>
                        <a:pt x="114" y="24"/>
                      </a:cubicBezTo>
                      <a:cubicBezTo>
                        <a:pt x="91" y="24"/>
                        <a:pt x="69" y="29"/>
                        <a:pt x="49" y="38"/>
                      </a:cubicBezTo>
                      <a:cubicBezTo>
                        <a:pt x="27" y="217"/>
                        <a:pt x="27" y="217"/>
                        <a:pt x="27" y="217"/>
                      </a:cubicBezTo>
                      <a:cubicBezTo>
                        <a:pt x="40" y="212"/>
                        <a:pt x="49" y="208"/>
                        <a:pt x="56" y="206"/>
                      </a:cubicBezTo>
                      <a:cubicBezTo>
                        <a:pt x="64" y="203"/>
                        <a:pt x="72" y="201"/>
                        <a:pt x="83" y="199"/>
                      </a:cubicBezTo>
                      <a:cubicBezTo>
                        <a:pt x="93" y="197"/>
                        <a:pt x="103" y="196"/>
                        <a:pt x="114" y="196"/>
                      </a:cubicBezTo>
                      <a:cubicBezTo>
                        <a:pt x="137" y="196"/>
                        <a:pt x="159" y="202"/>
                        <a:pt x="180" y="215"/>
                      </a:cubicBezTo>
                      <a:cubicBezTo>
                        <a:pt x="200" y="202"/>
                        <a:pt x="222" y="196"/>
                        <a:pt x="245" y="196"/>
                      </a:cubicBezTo>
                      <a:close/>
                      <a:moveTo>
                        <a:pt x="252" y="190"/>
                      </a:moveTo>
                      <a:cubicBezTo>
                        <a:pt x="243" y="30"/>
                        <a:pt x="243" y="30"/>
                        <a:pt x="243" y="30"/>
                      </a:cubicBezTo>
                      <a:cubicBezTo>
                        <a:pt x="218" y="31"/>
                        <a:pt x="197" y="40"/>
                        <a:pt x="180" y="57"/>
                      </a:cubicBezTo>
                      <a:cubicBezTo>
                        <a:pt x="162" y="39"/>
                        <a:pt x="140" y="30"/>
                        <a:pt x="114" y="30"/>
                      </a:cubicBezTo>
                      <a:cubicBezTo>
                        <a:pt x="93" y="30"/>
                        <a:pt x="74" y="34"/>
                        <a:pt x="55" y="42"/>
                      </a:cubicBezTo>
                      <a:cubicBezTo>
                        <a:pt x="35" y="207"/>
                        <a:pt x="35" y="207"/>
                        <a:pt x="35" y="207"/>
                      </a:cubicBezTo>
                      <a:cubicBezTo>
                        <a:pt x="49" y="201"/>
                        <a:pt x="63" y="197"/>
                        <a:pt x="75" y="194"/>
                      </a:cubicBezTo>
                      <a:cubicBezTo>
                        <a:pt x="87" y="191"/>
                        <a:pt x="100" y="189"/>
                        <a:pt x="114" y="189"/>
                      </a:cubicBezTo>
                      <a:cubicBezTo>
                        <a:pt x="138" y="189"/>
                        <a:pt x="160" y="195"/>
                        <a:pt x="180" y="207"/>
                      </a:cubicBezTo>
                      <a:cubicBezTo>
                        <a:pt x="200" y="195"/>
                        <a:pt x="222" y="189"/>
                        <a:pt x="245" y="189"/>
                      </a:cubicBezTo>
                      <a:lnTo>
                        <a:pt x="252" y="1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11" name="Group 310"/>
              <p:cNvGrpSpPr/>
              <p:nvPr userDrawn="1"/>
            </p:nvGrpSpPr>
            <p:grpSpPr>
              <a:xfrm>
                <a:off x="8753073" y="1581834"/>
                <a:ext cx="419018" cy="419368"/>
                <a:chOff x="9845863" y="2648835"/>
                <a:chExt cx="419018" cy="419368"/>
              </a:xfrm>
            </p:grpSpPr>
            <p:sp>
              <p:nvSpPr>
                <p:cNvPr id="245" name="Oval 244"/>
                <p:cNvSpPr/>
                <p:nvPr/>
              </p:nvSpPr>
              <p:spPr>
                <a:xfrm>
                  <a:off x="9845863" y="2648835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43" name="Freeform 53"/>
                <p:cNvSpPr>
                  <a:spLocks noEditPoints="1"/>
                </p:cNvSpPr>
                <p:nvPr userDrawn="1"/>
              </p:nvSpPr>
              <p:spPr bwMode="auto">
                <a:xfrm>
                  <a:off x="9935194" y="2787556"/>
                  <a:ext cx="240355" cy="149481"/>
                </a:xfrm>
                <a:custGeom>
                  <a:avLst/>
                  <a:gdLst>
                    <a:gd name="T0" fmla="*/ 188 w 376"/>
                    <a:gd name="T1" fmla="*/ 70 h 258"/>
                    <a:gd name="T2" fmla="*/ 118 w 376"/>
                    <a:gd name="T3" fmla="*/ 70 h 258"/>
                    <a:gd name="T4" fmla="*/ 118 w 376"/>
                    <a:gd name="T5" fmla="*/ 141 h 258"/>
                    <a:gd name="T6" fmla="*/ 188 w 376"/>
                    <a:gd name="T7" fmla="*/ 141 h 258"/>
                    <a:gd name="T8" fmla="*/ 188 w 376"/>
                    <a:gd name="T9" fmla="*/ 70 h 258"/>
                    <a:gd name="T10" fmla="*/ 212 w 376"/>
                    <a:gd name="T11" fmla="*/ 188 h 258"/>
                    <a:gd name="T12" fmla="*/ 212 w 376"/>
                    <a:gd name="T13" fmla="*/ 211 h 258"/>
                    <a:gd name="T14" fmla="*/ 94 w 376"/>
                    <a:gd name="T15" fmla="*/ 211 h 258"/>
                    <a:gd name="T16" fmla="*/ 94 w 376"/>
                    <a:gd name="T17" fmla="*/ 188 h 258"/>
                    <a:gd name="T18" fmla="*/ 212 w 376"/>
                    <a:gd name="T19" fmla="*/ 188 h 258"/>
                    <a:gd name="T20" fmla="*/ 212 w 376"/>
                    <a:gd name="T21" fmla="*/ 47 h 258"/>
                    <a:gd name="T22" fmla="*/ 212 w 376"/>
                    <a:gd name="T23" fmla="*/ 164 h 258"/>
                    <a:gd name="T24" fmla="*/ 94 w 376"/>
                    <a:gd name="T25" fmla="*/ 164 h 258"/>
                    <a:gd name="T26" fmla="*/ 94 w 376"/>
                    <a:gd name="T27" fmla="*/ 47 h 258"/>
                    <a:gd name="T28" fmla="*/ 212 w 376"/>
                    <a:gd name="T29" fmla="*/ 47 h 258"/>
                    <a:gd name="T30" fmla="*/ 329 w 376"/>
                    <a:gd name="T31" fmla="*/ 188 h 258"/>
                    <a:gd name="T32" fmla="*/ 329 w 376"/>
                    <a:gd name="T33" fmla="*/ 211 h 258"/>
                    <a:gd name="T34" fmla="*/ 235 w 376"/>
                    <a:gd name="T35" fmla="*/ 211 h 258"/>
                    <a:gd name="T36" fmla="*/ 235 w 376"/>
                    <a:gd name="T37" fmla="*/ 188 h 258"/>
                    <a:gd name="T38" fmla="*/ 329 w 376"/>
                    <a:gd name="T39" fmla="*/ 188 h 258"/>
                    <a:gd name="T40" fmla="*/ 329 w 376"/>
                    <a:gd name="T41" fmla="*/ 141 h 258"/>
                    <a:gd name="T42" fmla="*/ 329 w 376"/>
                    <a:gd name="T43" fmla="*/ 164 h 258"/>
                    <a:gd name="T44" fmla="*/ 235 w 376"/>
                    <a:gd name="T45" fmla="*/ 164 h 258"/>
                    <a:gd name="T46" fmla="*/ 235 w 376"/>
                    <a:gd name="T47" fmla="*/ 141 h 258"/>
                    <a:gd name="T48" fmla="*/ 329 w 376"/>
                    <a:gd name="T49" fmla="*/ 141 h 258"/>
                    <a:gd name="T50" fmla="*/ 329 w 376"/>
                    <a:gd name="T51" fmla="*/ 94 h 258"/>
                    <a:gd name="T52" fmla="*/ 329 w 376"/>
                    <a:gd name="T53" fmla="*/ 117 h 258"/>
                    <a:gd name="T54" fmla="*/ 235 w 376"/>
                    <a:gd name="T55" fmla="*/ 117 h 258"/>
                    <a:gd name="T56" fmla="*/ 235 w 376"/>
                    <a:gd name="T57" fmla="*/ 94 h 258"/>
                    <a:gd name="T58" fmla="*/ 329 w 376"/>
                    <a:gd name="T59" fmla="*/ 94 h 258"/>
                    <a:gd name="T60" fmla="*/ 329 w 376"/>
                    <a:gd name="T61" fmla="*/ 47 h 258"/>
                    <a:gd name="T62" fmla="*/ 329 w 376"/>
                    <a:gd name="T63" fmla="*/ 70 h 258"/>
                    <a:gd name="T64" fmla="*/ 235 w 376"/>
                    <a:gd name="T65" fmla="*/ 70 h 258"/>
                    <a:gd name="T66" fmla="*/ 235 w 376"/>
                    <a:gd name="T67" fmla="*/ 47 h 258"/>
                    <a:gd name="T68" fmla="*/ 329 w 376"/>
                    <a:gd name="T69" fmla="*/ 47 h 258"/>
                    <a:gd name="T70" fmla="*/ 47 w 376"/>
                    <a:gd name="T71" fmla="*/ 223 h 258"/>
                    <a:gd name="T72" fmla="*/ 47 w 376"/>
                    <a:gd name="T73" fmla="*/ 47 h 258"/>
                    <a:gd name="T74" fmla="*/ 24 w 376"/>
                    <a:gd name="T75" fmla="*/ 47 h 258"/>
                    <a:gd name="T76" fmla="*/ 24 w 376"/>
                    <a:gd name="T77" fmla="*/ 223 h 258"/>
                    <a:gd name="T78" fmla="*/ 27 w 376"/>
                    <a:gd name="T79" fmla="*/ 231 h 258"/>
                    <a:gd name="T80" fmla="*/ 36 w 376"/>
                    <a:gd name="T81" fmla="*/ 235 h 258"/>
                    <a:gd name="T82" fmla="*/ 44 w 376"/>
                    <a:gd name="T83" fmla="*/ 231 h 258"/>
                    <a:gd name="T84" fmla="*/ 47 w 376"/>
                    <a:gd name="T85" fmla="*/ 223 h 258"/>
                    <a:gd name="T86" fmla="*/ 353 w 376"/>
                    <a:gd name="T87" fmla="*/ 223 h 258"/>
                    <a:gd name="T88" fmla="*/ 353 w 376"/>
                    <a:gd name="T89" fmla="*/ 23 h 258"/>
                    <a:gd name="T90" fmla="*/ 71 w 376"/>
                    <a:gd name="T91" fmla="*/ 23 h 258"/>
                    <a:gd name="T92" fmla="*/ 71 w 376"/>
                    <a:gd name="T93" fmla="*/ 223 h 258"/>
                    <a:gd name="T94" fmla="*/ 69 w 376"/>
                    <a:gd name="T95" fmla="*/ 235 h 258"/>
                    <a:gd name="T96" fmla="*/ 341 w 376"/>
                    <a:gd name="T97" fmla="*/ 235 h 258"/>
                    <a:gd name="T98" fmla="*/ 349 w 376"/>
                    <a:gd name="T99" fmla="*/ 231 h 258"/>
                    <a:gd name="T100" fmla="*/ 353 w 376"/>
                    <a:gd name="T101" fmla="*/ 223 h 258"/>
                    <a:gd name="T102" fmla="*/ 376 w 376"/>
                    <a:gd name="T103" fmla="*/ 0 h 258"/>
                    <a:gd name="T104" fmla="*/ 376 w 376"/>
                    <a:gd name="T105" fmla="*/ 223 h 258"/>
                    <a:gd name="T106" fmla="*/ 366 w 376"/>
                    <a:gd name="T107" fmla="*/ 248 h 258"/>
                    <a:gd name="T108" fmla="*/ 341 w 376"/>
                    <a:gd name="T109" fmla="*/ 258 h 258"/>
                    <a:gd name="T110" fmla="*/ 36 w 376"/>
                    <a:gd name="T111" fmla="*/ 258 h 258"/>
                    <a:gd name="T112" fmla="*/ 11 w 376"/>
                    <a:gd name="T113" fmla="*/ 248 h 258"/>
                    <a:gd name="T114" fmla="*/ 0 w 376"/>
                    <a:gd name="T115" fmla="*/ 223 h 258"/>
                    <a:gd name="T116" fmla="*/ 0 w 376"/>
                    <a:gd name="T117" fmla="*/ 23 h 258"/>
                    <a:gd name="T118" fmla="*/ 47 w 376"/>
                    <a:gd name="T119" fmla="*/ 23 h 258"/>
                    <a:gd name="T120" fmla="*/ 47 w 376"/>
                    <a:gd name="T121" fmla="*/ 0 h 258"/>
                    <a:gd name="T122" fmla="*/ 376 w 376"/>
                    <a:gd name="T123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76" h="258">
                      <a:moveTo>
                        <a:pt x="188" y="70"/>
                      </a:moveTo>
                      <a:cubicBezTo>
                        <a:pt x="118" y="70"/>
                        <a:pt x="118" y="70"/>
                        <a:pt x="118" y="70"/>
                      </a:cubicBezTo>
                      <a:cubicBezTo>
                        <a:pt x="118" y="141"/>
                        <a:pt x="118" y="141"/>
                        <a:pt x="118" y="141"/>
                      </a:cubicBezTo>
                      <a:cubicBezTo>
                        <a:pt x="188" y="141"/>
                        <a:pt x="188" y="141"/>
                        <a:pt x="188" y="141"/>
                      </a:cubicBezTo>
                      <a:lnTo>
                        <a:pt x="188" y="70"/>
                      </a:lnTo>
                      <a:close/>
                      <a:moveTo>
                        <a:pt x="212" y="188"/>
                      </a:moveTo>
                      <a:cubicBezTo>
                        <a:pt x="212" y="211"/>
                        <a:pt x="212" y="211"/>
                        <a:pt x="212" y="211"/>
                      </a:cubicBezTo>
                      <a:cubicBezTo>
                        <a:pt x="94" y="211"/>
                        <a:pt x="94" y="211"/>
                        <a:pt x="94" y="211"/>
                      </a:cubicBezTo>
                      <a:cubicBezTo>
                        <a:pt x="94" y="188"/>
                        <a:pt x="94" y="188"/>
                        <a:pt x="94" y="188"/>
                      </a:cubicBezTo>
                      <a:lnTo>
                        <a:pt x="212" y="188"/>
                      </a:lnTo>
                      <a:close/>
                      <a:moveTo>
                        <a:pt x="212" y="47"/>
                      </a:moveTo>
                      <a:cubicBezTo>
                        <a:pt x="212" y="164"/>
                        <a:pt x="212" y="164"/>
                        <a:pt x="212" y="164"/>
                      </a:cubicBezTo>
                      <a:cubicBezTo>
                        <a:pt x="94" y="164"/>
                        <a:pt x="94" y="164"/>
                        <a:pt x="94" y="164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lnTo>
                        <a:pt x="212" y="47"/>
                      </a:lnTo>
                      <a:close/>
                      <a:moveTo>
                        <a:pt x="329" y="188"/>
                      </a:moveTo>
                      <a:cubicBezTo>
                        <a:pt x="329" y="211"/>
                        <a:pt x="329" y="211"/>
                        <a:pt x="329" y="211"/>
                      </a:cubicBezTo>
                      <a:cubicBezTo>
                        <a:pt x="235" y="211"/>
                        <a:pt x="235" y="211"/>
                        <a:pt x="235" y="211"/>
                      </a:cubicBezTo>
                      <a:cubicBezTo>
                        <a:pt x="235" y="188"/>
                        <a:pt x="235" y="188"/>
                        <a:pt x="235" y="188"/>
                      </a:cubicBezTo>
                      <a:lnTo>
                        <a:pt x="329" y="188"/>
                      </a:lnTo>
                      <a:close/>
                      <a:moveTo>
                        <a:pt x="329" y="141"/>
                      </a:moveTo>
                      <a:cubicBezTo>
                        <a:pt x="329" y="164"/>
                        <a:pt x="329" y="164"/>
                        <a:pt x="329" y="164"/>
                      </a:cubicBezTo>
                      <a:cubicBezTo>
                        <a:pt x="235" y="164"/>
                        <a:pt x="235" y="164"/>
                        <a:pt x="235" y="164"/>
                      </a:cubicBezTo>
                      <a:cubicBezTo>
                        <a:pt x="235" y="141"/>
                        <a:pt x="235" y="141"/>
                        <a:pt x="235" y="141"/>
                      </a:cubicBezTo>
                      <a:lnTo>
                        <a:pt x="329" y="141"/>
                      </a:lnTo>
                      <a:close/>
                      <a:moveTo>
                        <a:pt x="329" y="94"/>
                      </a:moveTo>
                      <a:cubicBezTo>
                        <a:pt x="329" y="117"/>
                        <a:pt x="329" y="117"/>
                        <a:pt x="329" y="117"/>
                      </a:cubicBezTo>
                      <a:cubicBezTo>
                        <a:pt x="235" y="117"/>
                        <a:pt x="235" y="117"/>
                        <a:pt x="235" y="117"/>
                      </a:cubicBezTo>
                      <a:cubicBezTo>
                        <a:pt x="235" y="94"/>
                        <a:pt x="235" y="94"/>
                        <a:pt x="235" y="94"/>
                      </a:cubicBezTo>
                      <a:lnTo>
                        <a:pt x="329" y="94"/>
                      </a:lnTo>
                      <a:close/>
                      <a:moveTo>
                        <a:pt x="329" y="47"/>
                      </a:moveTo>
                      <a:cubicBezTo>
                        <a:pt x="329" y="70"/>
                        <a:pt x="329" y="70"/>
                        <a:pt x="329" y="70"/>
                      </a:cubicBezTo>
                      <a:cubicBezTo>
                        <a:pt x="235" y="70"/>
                        <a:pt x="235" y="70"/>
                        <a:pt x="235" y="70"/>
                      </a:cubicBezTo>
                      <a:cubicBezTo>
                        <a:pt x="235" y="47"/>
                        <a:pt x="235" y="47"/>
                        <a:pt x="235" y="47"/>
                      </a:cubicBezTo>
                      <a:lnTo>
                        <a:pt x="329" y="47"/>
                      </a:lnTo>
                      <a:close/>
                      <a:moveTo>
                        <a:pt x="47" y="223"/>
                      </a:moveTo>
                      <a:cubicBezTo>
                        <a:pt x="47" y="47"/>
                        <a:pt x="47" y="47"/>
                        <a:pt x="47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223"/>
                        <a:pt x="24" y="223"/>
                        <a:pt x="24" y="223"/>
                      </a:cubicBezTo>
                      <a:cubicBezTo>
                        <a:pt x="24" y="226"/>
                        <a:pt x="25" y="229"/>
                        <a:pt x="27" y="231"/>
                      </a:cubicBezTo>
                      <a:cubicBezTo>
                        <a:pt x="30" y="234"/>
                        <a:pt x="32" y="235"/>
                        <a:pt x="36" y="235"/>
                      </a:cubicBezTo>
                      <a:cubicBezTo>
                        <a:pt x="39" y="235"/>
                        <a:pt x="41" y="234"/>
                        <a:pt x="44" y="231"/>
                      </a:cubicBezTo>
                      <a:cubicBezTo>
                        <a:pt x="46" y="229"/>
                        <a:pt x="47" y="226"/>
                        <a:pt x="47" y="223"/>
                      </a:cubicBezTo>
                      <a:close/>
                      <a:moveTo>
                        <a:pt x="353" y="223"/>
                      </a:moveTo>
                      <a:cubicBezTo>
                        <a:pt x="353" y="23"/>
                        <a:pt x="353" y="23"/>
                        <a:pt x="353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23"/>
                        <a:pt x="71" y="223"/>
                        <a:pt x="71" y="223"/>
                      </a:cubicBezTo>
                      <a:cubicBezTo>
                        <a:pt x="71" y="227"/>
                        <a:pt x="70" y="231"/>
                        <a:pt x="69" y="235"/>
                      </a:cubicBezTo>
                      <a:cubicBezTo>
                        <a:pt x="341" y="235"/>
                        <a:pt x="341" y="235"/>
                        <a:pt x="341" y="235"/>
                      </a:cubicBezTo>
                      <a:cubicBezTo>
                        <a:pt x="344" y="235"/>
                        <a:pt x="347" y="234"/>
                        <a:pt x="349" y="231"/>
                      </a:cubicBezTo>
                      <a:cubicBezTo>
                        <a:pt x="352" y="229"/>
                        <a:pt x="353" y="226"/>
                        <a:pt x="353" y="223"/>
                      </a:cubicBezTo>
                      <a:close/>
                      <a:moveTo>
                        <a:pt x="376" y="0"/>
                      </a:moveTo>
                      <a:cubicBezTo>
                        <a:pt x="376" y="223"/>
                        <a:pt x="376" y="223"/>
                        <a:pt x="376" y="223"/>
                      </a:cubicBezTo>
                      <a:cubicBezTo>
                        <a:pt x="376" y="233"/>
                        <a:pt x="373" y="241"/>
                        <a:pt x="366" y="248"/>
                      </a:cubicBezTo>
                      <a:cubicBezTo>
                        <a:pt x="359" y="255"/>
                        <a:pt x="351" y="258"/>
                        <a:pt x="341" y="258"/>
                      </a:cubicBezTo>
                      <a:cubicBezTo>
                        <a:pt x="36" y="258"/>
                        <a:pt x="36" y="258"/>
                        <a:pt x="36" y="258"/>
                      </a:cubicBezTo>
                      <a:cubicBezTo>
                        <a:pt x="26" y="258"/>
                        <a:pt x="17" y="255"/>
                        <a:pt x="11" y="248"/>
                      </a:cubicBezTo>
                      <a:cubicBezTo>
                        <a:pt x="4" y="241"/>
                        <a:pt x="0" y="233"/>
                        <a:pt x="0" y="2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0"/>
                        <a:pt x="47" y="0"/>
                        <a:pt x="47" y="0"/>
                      </a:cubicBezTo>
                      <a:lnTo>
                        <a:pt x="37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277" name="Group 276"/>
              <p:cNvGrpSpPr/>
              <p:nvPr userDrawn="1"/>
            </p:nvGrpSpPr>
            <p:grpSpPr>
              <a:xfrm>
                <a:off x="7864326" y="2045013"/>
                <a:ext cx="949682" cy="576491"/>
                <a:chOff x="7864326" y="2045013"/>
                <a:chExt cx="949682" cy="576491"/>
              </a:xfrm>
            </p:grpSpPr>
            <p:sp>
              <p:nvSpPr>
                <p:cNvPr id="275" name="Oval 274"/>
                <p:cNvSpPr/>
                <p:nvPr/>
              </p:nvSpPr>
              <p:spPr>
                <a:xfrm>
                  <a:off x="7864326" y="2084403"/>
                  <a:ext cx="949682" cy="497711"/>
                </a:xfrm>
                <a:prstGeom prst="ellipse">
                  <a:avLst/>
                </a:prstGeom>
                <a:solidFill>
                  <a:srgbClr val="85225D"/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8100" tIns="38100" rIns="38100" bIns="38100" numCol="1" spcCol="38100" rtlCol="0" anchor="ctr">
                  <a:spAutoFit/>
                </a:bodyPr>
                <a:lstStyle/>
                <a:p>
                  <a:pPr defTabSz="438129" latinLnBrk="1" hangingPunct="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72499" y="2045013"/>
                  <a:ext cx="533336" cy="576491"/>
                </a:xfrm>
                <a:prstGeom prst="rect">
                  <a:avLst/>
                </a:prstGeom>
              </p:spPr>
            </p:pic>
          </p:grpSp>
          <p:grpSp>
            <p:nvGrpSpPr>
              <p:cNvPr id="309" name="Group 308"/>
              <p:cNvGrpSpPr/>
              <p:nvPr userDrawn="1"/>
            </p:nvGrpSpPr>
            <p:grpSpPr>
              <a:xfrm>
                <a:off x="7155027" y="2115326"/>
                <a:ext cx="419018" cy="419368"/>
                <a:chOff x="9404029" y="2139963"/>
                <a:chExt cx="419018" cy="419368"/>
              </a:xfrm>
            </p:grpSpPr>
            <p:sp>
              <p:nvSpPr>
                <p:cNvPr id="239" name="Oval 238"/>
                <p:cNvSpPr/>
                <p:nvPr/>
              </p:nvSpPr>
              <p:spPr>
                <a:xfrm>
                  <a:off x="9404029" y="2139963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41" name="Freeform 28"/>
                <p:cNvSpPr>
                  <a:spLocks noEditPoints="1"/>
                </p:cNvSpPr>
                <p:nvPr userDrawn="1"/>
              </p:nvSpPr>
              <p:spPr bwMode="auto">
                <a:xfrm>
                  <a:off x="9508405" y="2266251"/>
                  <a:ext cx="218853" cy="170716"/>
                </a:xfrm>
                <a:custGeom>
                  <a:avLst/>
                  <a:gdLst>
                    <a:gd name="T0" fmla="*/ 163 w 315"/>
                    <a:gd name="T1" fmla="*/ 124 h 270"/>
                    <a:gd name="T2" fmla="*/ 162 w 315"/>
                    <a:gd name="T3" fmla="*/ 120 h 270"/>
                    <a:gd name="T4" fmla="*/ 158 w 315"/>
                    <a:gd name="T5" fmla="*/ 118 h 270"/>
                    <a:gd name="T6" fmla="*/ 138 w 315"/>
                    <a:gd name="T7" fmla="*/ 126 h 270"/>
                    <a:gd name="T8" fmla="*/ 130 w 315"/>
                    <a:gd name="T9" fmla="*/ 146 h 270"/>
                    <a:gd name="T10" fmla="*/ 131 w 315"/>
                    <a:gd name="T11" fmla="*/ 150 h 270"/>
                    <a:gd name="T12" fmla="*/ 135 w 315"/>
                    <a:gd name="T13" fmla="*/ 152 h 270"/>
                    <a:gd name="T14" fmla="*/ 139 w 315"/>
                    <a:gd name="T15" fmla="*/ 150 h 270"/>
                    <a:gd name="T16" fmla="*/ 141 w 315"/>
                    <a:gd name="T17" fmla="*/ 146 h 270"/>
                    <a:gd name="T18" fmla="*/ 146 w 315"/>
                    <a:gd name="T19" fmla="*/ 134 h 270"/>
                    <a:gd name="T20" fmla="*/ 158 w 315"/>
                    <a:gd name="T21" fmla="*/ 129 h 270"/>
                    <a:gd name="T22" fmla="*/ 162 w 315"/>
                    <a:gd name="T23" fmla="*/ 128 h 270"/>
                    <a:gd name="T24" fmla="*/ 163 w 315"/>
                    <a:gd name="T25" fmla="*/ 124 h 270"/>
                    <a:gd name="T26" fmla="*/ 203 w 315"/>
                    <a:gd name="T27" fmla="*/ 147 h 270"/>
                    <a:gd name="T28" fmla="*/ 190 w 315"/>
                    <a:gd name="T29" fmla="*/ 179 h 270"/>
                    <a:gd name="T30" fmla="*/ 158 w 315"/>
                    <a:gd name="T31" fmla="*/ 192 h 270"/>
                    <a:gd name="T32" fmla="*/ 126 w 315"/>
                    <a:gd name="T33" fmla="*/ 179 h 270"/>
                    <a:gd name="T34" fmla="*/ 113 w 315"/>
                    <a:gd name="T35" fmla="*/ 147 h 270"/>
                    <a:gd name="T36" fmla="*/ 126 w 315"/>
                    <a:gd name="T37" fmla="*/ 115 h 270"/>
                    <a:gd name="T38" fmla="*/ 158 w 315"/>
                    <a:gd name="T39" fmla="*/ 102 h 270"/>
                    <a:gd name="T40" fmla="*/ 190 w 315"/>
                    <a:gd name="T41" fmla="*/ 115 h 270"/>
                    <a:gd name="T42" fmla="*/ 203 w 315"/>
                    <a:gd name="T43" fmla="*/ 147 h 270"/>
                    <a:gd name="T44" fmla="*/ 23 w 315"/>
                    <a:gd name="T45" fmla="*/ 248 h 270"/>
                    <a:gd name="T46" fmla="*/ 293 w 315"/>
                    <a:gd name="T47" fmla="*/ 248 h 270"/>
                    <a:gd name="T48" fmla="*/ 293 w 315"/>
                    <a:gd name="T49" fmla="*/ 225 h 270"/>
                    <a:gd name="T50" fmla="*/ 23 w 315"/>
                    <a:gd name="T51" fmla="*/ 225 h 270"/>
                    <a:gd name="T52" fmla="*/ 23 w 315"/>
                    <a:gd name="T53" fmla="*/ 248 h 270"/>
                    <a:gd name="T54" fmla="*/ 225 w 315"/>
                    <a:gd name="T55" fmla="*/ 147 h 270"/>
                    <a:gd name="T56" fmla="*/ 205 w 315"/>
                    <a:gd name="T57" fmla="*/ 99 h 270"/>
                    <a:gd name="T58" fmla="*/ 158 w 315"/>
                    <a:gd name="T59" fmla="*/ 79 h 270"/>
                    <a:gd name="T60" fmla="*/ 110 w 315"/>
                    <a:gd name="T61" fmla="*/ 99 h 270"/>
                    <a:gd name="T62" fmla="*/ 90 w 315"/>
                    <a:gd name="T63" fmla="*/ 147 h 270"/>
                    <a:gd name="T64" fmla="*/ 110 w 315"/>
                    <a:gd name="T65" fmla="*/ 194 h 270"/>
                    <a:gd name="T66" fmla="*/ 158 w 315"/>
                    <a:gd name="T67" fmla="*/ 214 h 270"/>
                    <a:gd name="T68" fmla="*/ 205 w 315"/>
                    <a:gd name="T69" fmla="*/ 194 h 270"/>
                    <a:gd name="T70" fmla="*/ 225 w 315"/>
                    <a:gd name="T71" fmla="*/ 147 h 270"/>
                    <a:gd name="T72" fmla="*/ 45 w 315"/>
                    <a:gd name="T73" fmla="*/ 34 h 270"/>
                    <a:gd name="T74" fmla="*/ 113 w 315"/>
                    <a:gd name="T75" fmla="*/ 34 h 270"/>
                    <a:gd name="T76" fmla="*/ 113 w 315"/>
                    <a:gd name="T77" fmla="*/ 11 h 270"/>
                    <a:gd name="T78" fmla="*/ 45 w 315"/>
                    <a:gd name="T79" fmla="*/ 11 h 270"/>
                    <a:gd name="T80" fmla="*/ 45 w 315"/>
                    <a:gd name="T81" fmla="*/ 34 h 270"/>
                    <a:gd name="T82" fmla="*/ 23 w 315"/>
                    <a:gd name="T83" fmla="*/ 67 h 270"/>
                    <a:gd name="T84" fmla="*/ 293 w 315"/>
                    <a:gd name="T85" fmla="*/ 67 h 270"/>
                    <a:gd name="T86" fmla="*/ 293 w 315"/>
                    <a:gd name="T87" fmla="*/ 22 h 270"/>
                    <a:gd name="T88" fmla="*/ 147 w 315"/>
                    <a:gd name="T89" fmla="*/ 22 h 270"/>
                    <a:gd name="T90" fmla="*/ 136 w 315"/>
                    <a:gd name="T91" fmla="*/ 45 h 270"/>
                    <a:gd name="T92" fmla="*/ 23 w 315"/>
                    <a:gd name="T93" fmla="*/ 45 h 270"/>
                    <a:gd name="T94" fmla="*/ 23 w 315"/>
                    <a:gd name="T95" fmla="*/ 67 h 270"/>
                    <a:gd name="T96" fmla="*/ 315 w 315"/>
                    <a:gd name="T97" fmla="*/ 22 h 270"/>
                    <a:gd name="T98" fmla="*/ 315 w 315"/>
                    <a:gd name="T99" fmla="*/ 248 h 270"/>
                    <a:gd name="T100" fmla="*/ 309 w 315"/>
                    <a:gd name="T101" fmla="*/ 264 h 270"/>
                    <a:gd name="T102" fmla="*/ 293 w 315"/>
                    <a:gd name="T103" fmla="*/ 270 h 270"/>
                    <a:gd name="T104" fmla="*/ 23 w 315"/>
                    <a:gd name="T105" fmla="*/ 270 h 270"/>
                    <a:gd name="T106" fmla="*/ 7 w 315"/>
                    <a:gd name="T107" fmla="*/ 264 h 270"/>
                    <a:gd name="T108" fmla="*/ 0 w 315"/>
                    <a:gd name="T109" fmla="*/ 248 h 270"/>
                    <a:gd name="T110" fmla="*/ 0 w 315"/>
                    <a:gd name="T111" fmla="*/ 22 h 270"/>
                    <a:gd name="T112" fmla="*/ 7 w 315"/>
                    <a:gd name="T113" fmla="*/ 7 h 270"/>
                    <a:gd name="T114" fmla="*/ 23 w 315"/>
                    <a:gd name="T115" fmla="*/ 0 h 270"/>
                    <a:gd name="T116" fmla="*/ 293 w 315"/>
                    <a:gd name="T117" fmla="*/ 0 h 270"/>
                    <a:gd name="T118" fmla="*/ 309 w 315"/>
                    <a:gd name="T119" fmla="*/ 7 h 270"/>
                    <a:gd name="T120" fmla="*/ 315 w 315"/>
                    <a:gd name="T121" fmla="*/ 22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15" h="270">
                      <a:moveTo>
                        <a:pt x="163" y="124"/>
                      </a:moveTo>
                      <a:cubicBezTo>
                        <a:pt x="163" y="122"/>
                        <a:pt x="163" y="121"/>
                        <a:pt x="162" y="120"/>
                      </a:cubicBezTo>
                      <a:cubicBezTo>
                        <a:pt x="161" y="119"/>
                        <a:pt x="159" y="118"/>
                        <a:pt x="158" y="118"/>
                      </a:cubicBezTo>
                      <a:cubicBezTo>
                        <a:pt x="150" y="118"/>
                        <a:pt x="143" y="121"/>
                        <a:pt x="138" y="126"/>
                      </a:cubicBezTo>
                      <a:cubicBezTo>
                        <a:pt x="132" y="132"/>
                        <a:pt x="130" y="139"/>
                        <a:pt x="130" y="146"/>
                      </a:cubicBezTo>
                      <a:cubicBezTo>
                        <a:pt x="130" y="148"/>
                        <a:pt x="130" y="149"/>
                        <a:pt x="131" y="150"/>
                      </a:cubicBezTo>
                      <a:cubicBezTo>
                        <a:pt x="132" y="151"/>
                        <a:pt x="134" y="152"/>
                        <a:pt x="135" y="152"/>
                      </a:cubicBezTo>
                      <a:cubicBezTo>
                        <a:pt x="137" y="152"/>
                        <a:pt x="138" y="151"/>
                        <a:pt x="139" y="150"/>
                      </a:cubicBezTo>
                      <a:cubicBezTo>
                        <a:pt x="140" y="149"/>
                        <a:pt x="141" y="148"/>
                        <a:pt x="141" y="146"/>
                      </a:cubicBezTo>
                      <a:cubicBezTo>
                        <a:pt x="141" y="142"/>
                        <a:pt x="142" y="138"/>
                        <a:pt x="146" y="134"/>
                      </a:cubicBezTo>
                      <a:cubicBezTo>
                        <a:pt x="149" y="131"/>
                        <a:pt x="153" y="129"/>
                        <a:pt x="158" y="129"/>
                      </a:cubicBezTo>
                      <a:cubicBezTo>
                        <a:pt x="159" y="129"/>
                        <a:pt x="161" y="129"/>
                        <a:pt x="162" y="128"/>
                      </a:cubicBezTo>
                      <a:cubicBezTo>
                        <a:pt x="163" y="127"/>
                        <a:pt x="163" y="125"/>
                        <a:pt x="163" y="124"/>
                      </a:cubicBezTo>
                      <a:close/>
                      <a:moveTo>
                        <a:pt x="203" y="147"/>
                      </a:moveTo>
                      <a:cubicBezTo>
                        <a:pt x="203" y="159"/>
                        <a:pt x="198" y="170"/>
                        <a:pt x="190" y="179"/>
                      </a:cubicBezTo>
                      <a:cubicBezTo>
                        <a:pt x="181" y="187"/>
                        <a:pt x="170" y="192"/>
                        <a:pt x="158" y="192"/>
                      </a:cubicBezTo>
                      <a:cubicBezTo>
                        <a:pt x="145" y="192"/>
                        <a:pt x="135" y="187"/>
                        <a:pt x="126" y="179"/>
                      </a:cubicBezTo>
                      <a:cubicBezTo>
                        <a:pt x="117" y="170"/>
                        <a:pt x="113" y="159"/>
                        <a:pt x="113" y="147"/>
                      </a:cubicBezTo>
                      <a:cubicBezTo>
                        <a:pt x="113" y="134"/>
                        <a:pt x="117" y="124"/>
                        <a:pt x="126" y="115"/>
                      </a:cubicBezTo>
                      <a:cubicBezTo>
                        <a:pt x="135" y="106"/>
                        <a:pt x="145" y="102"/>
                        <a:pt x="158" y="102"/>
                      </a:cubicBezTo>
                      <a:cubicBezTo>
                        <a:pt x="170" y="102"/>
                        <a:pt x="181" y="106"/>
                        <a:pt x="190" y="115"/>
                      </a:cubicBezTo>
                      <a:cubicBezTo>
                        <a:pt x="198" y="124"/>
                        <a:pt x="203" y="134"/>
                        <a:pt x="203" y="147"/>
                      </a:cubicBezTo>
                      <a:close/>
                      <a:moveTo>
                        <a:pt x="23" y="248"/>
                      </a:moveTo>
                      <a:cubicBezTo>
                        <a:pt x="293" y="248"/>
                        <a:pt x="293" y="248"/>
                        <a:pt x="293" y="248"/>
                      </a:cubicBezTo>
                      <a:cubicBezTo>
                        <a:pt x="293" y="225"/>
                        <a:pt x="293" y="225"/>
                        <a:pt x="293" y="225"/>
                      </a:cubicBezTo>
                      <a:cubicBezTo>
                        <a:pt x="23" y="225"/>
                        <a:pt x="23" y="225"/>
                        <a:pt x="23" y="225"/>
                      </a:cubicBezTo>
                      <a:lnTo>
                        <a:pt x="23" y="248"/>
                      </a:lnTo>
                      <a:close/>
                      <a:moveTo>
                        <a:pt x="225" y="147"/>
                      </a:moveTo>
                      <a:cubicBezTo>
                        <a:pt x="225" y="128"/>
                        <a:pt x="219" y="112"/>
                        <a:pt x="205" y="99"/>
                      </a:cubicBezTo>
                      <a:cubicBezTo>
                        <a:pt x="192" y="86"/>
                        <a:pt x="176" y="79"/>
                        <a:pt x="158" y="79"/>
                      </a:cubicBezTo>
                      <a:cubicBezTo>
                        <a:pt x="139" y="79"/>
                        <a:pt x="123" y="86"/>
                        <a:pt x="110" y="99"/>
                      </a:cubicBezTo>
                      <a:cubicBezTo>
                        <a:pt x="97" y="112"/>
                        <a:pt x="90" y="128"/>
                        <a:pt x="90" y="147"/>
                      </a:cubicBezTo>
                      <a:cubicBezTo>
                        <a:pt x="90" y="165"/>
                        <a:pt x="97" y="181"/>
                        <a:pt x="110" y="194"/>
                      </a:cubicBezTo>
                      <a:cubicBezTo>
                        <a:pt x="123" y="208"/>
                        <a:pt x="139" y="214"/>
                        <a:pt x="158" y="214"/>
                      </a:cubicBezTo>
                      <a:cubicBezTo>
                        <a:pt x="176" y="214"/>
                        <a:pt x="192" y="208"/>
                        <a:pt x="205" y="194"/>
                      </a:cubicBezTo>
                      <a:cubicBezTo>
                        <a:pt x="219" y="181"/>
                        <a:pt x="225" y="165"/>
                        <a:pt x="225" y="147"/>
                      </a:cubicBezTo>
                      <a:close/>
                      <a:moveTo>
                        <a:pt x="45" y="34"/>
                      </a:moveTo>
                      <a:cubicBezTo>
                        <a:pt x="113" y="34"/>
                        <a:pt x="113" y="34"/>
                        <a:pt x="113" y="34"/>
                      </a:cubicBezTo>
                      <a:cubicBezTo>
                        <a:pt x="113" y="11"/>
                        <a:pt x="113" y="11"/>
                        <a:pt x="113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lnTo>
                        <a:pt x="45" y="34"/>
                      </a:lnTo>
                      <a:close/>
                      <a:moveTo>
                        <a:pt x="23" y="67"/>
                      </a:moveTo>
                      <a:cubicBezTo>
                        <a:pt x="293" y="67"/>
                        <a:pt x="293" y="67"/>
                        <a:pt x="293" y="67"/>
                      </a:cubicBezTo>
                      <a:cubicBezTo>
                        <a:pt x="293" y="22"/>
                        <a:pt x="293" y="22"/>
                        <a:pt x="293" y="22"/>
                      </a:cubicBezTo>
                      <a:cubicBezTo>
                        <a:pt x="147" y="22"/>
                        <a:pt x="147" y="22"/>
                        <a:pt x="147" y="22"/>
                      </a:cubicBezTo>
                      <a:cubicBezTo>
                        <a:pt x="136" y="45"/>
                        <a:pt x="136" y="45"/>
                        <a:pt x="136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lnTo>
                        <a:pt x="23" y="67"/>
                      </a:lnTo>
                      <a:close/>
                      <a:moveTo>
                        <a:pt x="315" y="22"/>
                      </a:moveTo>
                      <a:cubicBezTo>
                        <a:pt x="315" y="248"/>
                        <a:pt x="315" y="248"/>
                        <a:pt x="315" y="248"/>
                      </a:cubicBezTo>
                      <a:cubicBezTo>
                        <a:pt x="315" y="254"/>
                        <a:pt x="313" y="259"/>
                        <a:pt x="309" y="264"/>
                      </a:cubicBezTo>
                      <a:cubicBezTo>
                        <a:pt x="304" y="268"/>
                        <a:pt x="299" y="270"/>
                        <a:pt x="293" y="270"/>
                      </a:cubicBezTo>
                      <a:cubicBezTo>
                        <a:pt x="23" y="270"/>
                        <a:pt x="23" y="270"/>
                        <a:pt x="23" y="270"/>
                      </a:cubicBezTo>
                      <a:cubicBezTo>
                        <a:pt x="16" y="270"/>
                        <a:pt x="11" y="268"/>
                        <a:pt x="7" y="264"/>
                      </a:cubicBezTo>
                      <a:cubicBezTo>
                        <a:pt x="2" y="259"/>
                        <a:pt x="0" y="254"/>
                        <a:pt x="0" y="248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6"/>
                        <a:pt x="2" y="11"/>
                        <a:pt x="7" y="7"/>
                      </a:cubicBezTo>
                      <a:cubicBezTo>
                        <a:pt x="11" y="2"/>
                        <a:pt x="16" y="0"/>
                        <a:pt x="23" y="0"/>
                      </a:cubicBezTo>
                      <a:cubicBezTo>
                        <a:pt x="293" y="0"/>
                        <a:pt x="293" y="0"/>
                        <a:pt x="293" y="0"/>
                      </a:cubicBezTo>
                      <a:cubicBezTo>
                        <a:pt x="299" y="0"/>
                        <a:pt x="304" y="2"/>
                        <a:pt x="309" y="7"/>
                      </a:cubicBezTo>
                      <a:cubicBezTo>
                        <a:pt x="313" y="11"/>
                        <a:pt x="315" y="16"/>
                        <a:pt x="315" y="2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05" name="Group 304"/>
              <p:cNvGrpSpPr/>
              <p:nvPr userDrawn="1"/>
            </p:nvGrpSpPr>
            <p:grpSpPr>
              <a:xfrm>
                <a:off x="7461544" y="2734755"/>
                <a:ext cx="419018" cy="419368"/>
                <a:chOff x="9379093" y="1157765"/>
                <a:chExt cx="419018" cy="419368"/>
              </a:xfrm>
            </p:grpSpPr>
            <p:sp>
              <p:nvSpPr>
                <p:cNvPr id="175" name="Oval 174"/>
                <p:cNvSpPr/>
                <p:nvPr userDrawn="1"/>
              </p:nvSpPr>
              <p:spPr>
                <a:xfrm>
                  <a:off x="9379093" y="1157765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79" name="Freeform 98"/>
                <p:cNvSpPr>
                  <a:spLocks noEditPoints="1"/>
                </p:cNvSpPr>
                <p:nvPr/>
              </p:nvSpPr>
              <p:spPr bwMode="auto">
                <a:xfrm>
                  <a:off x="9451526" y="1277183"/>
                  <a:ext cx="274152" cy="183167"/>
                </a:xfrm>
                <a:custGeom>
                  <a:avLst/>
                  <a:gdLst>
                    <a:gd name="T0" fmla="*/ 73 w 337"/>
                    <a:gd name="T1" fmla="*/ 180 h 225"/>
                    <a:gd name="T2" fmla="*/ 53 w 337"/>
                    <a:gd name="T3" fmla="*/ 171 h 225"/>
                    <a:gd name="T4" fmla="*/ 45 w 337"/>
                    <a:gd name="T5" fmla="*/ 151 h 225"/>
                    <a:gd name="T6" fmla="*/ 45 w 337"/>
                    <a:gd name="T7" fmla="*/ 28 h 225"/>
                    <a:gd name="T8" fmla="*/ 53 w 337"/>
                    <a:gd name="T9" fmla="*/ 8 h 225"/>
                    <a:gd name="T10" fmla="*/ 73 w 337"/>
                    <a:gd name="T11" fmla="*/ 0 h 225"/>
                    <a:gd name="T12" fmla="*/ 264 w 337"/>
                    <a:gd name="T13" fmla="*/ 0 h 225"/>
                    <a:gd name="T14" fmla="*/ 284 w 337"/>
                    <a:gd name="T15" fmla="*/ 8 h 225"/>
                    <a:gd name="T16" fmla="*/ 292 w 337"/>
                    <a:gd name="T17" fmla="*/ 28 h 225"/>
                    <a:gd name="T18" fmla="*/ 292 w 337"/>
                    <a:gd name="T19" fmla="*/ 151 h 225"/>
                    <a:gd name="T20" fmla="*/ 284 w 337"/>
                    <a:gd name="T21" fmla="*/ 171 h 225"/>
                    <a:gd name="T22" fmla="*/ 264 w 337"/>
                    <a:gd name="T23" fmla="*/ 180 h 225"/>
                    <a:gd name="T24" fmla="*/ 73 w 337"/>
                    <a:gd name="T25" fmla="*/ 180 h 225"/>
                    <a:gd name="T26" fmla="*/ 67 w 337"/>
                    <a:gd name="T27" fmla="*/ 28 h 225"/>
                    <a:gd name="T28" fmla="*/ 67 w 337"/>
                    <a:gd name="T29" fmla="*/ 151 h 225"/>
                    <a:gd name="T30" fmla="*/ 69 w 337"/>
                    <a:gd name="T31" fmla="*/ 155 h 225"/>
                    <a:gd name="T32" fmla="*/ 73 w 337"/>
                    <a:gd name="T33" fmla="*/ 157 h 225"/>
                    <a:gd name="T34" fmla="*/ 264 w 337"/>
                    <a:gd name="T35" fmla="*/ 157 h 225"/>
                    <a:gd name="T36" fmla="*/ 268 w 337"/>
                    <a:gd name="T37" fmla="*/ 155 h 225"/>
                    <a:gd name="T38" fmla="*/ 269 w 337"/>
                    <a:gd name="T39" fmla="*/ 151 h 225"/>
                    <a:gd name="T40" fmla="*/ 269 w 337"/>
                    <a:gd name="T41" fmla="*/ 28 h 225"/>
                    <a:gd name="T42" fmla="*/ 268 w 337"/>
                    <a:gd name="T43" fmla="*/ 24 h 225"/>
                    <a:gd name="T44" fmla="*/ 264 w 337"/>
                    <a:gd name="T45" fmla="*/ 22 h 225"/>
                    <a:gd name="T46" fmla="*/ 73 w 337"/>
                    <a:gd name="T47" fmla="*/ 22 h 225"/>
                    <a:gd name="T48" fmla="*/ 69 w 337"/>
                    <a:gd name="T49" fmla="*/ 24 h 225"/>
                    <a:gd name="T50" fmla="*/ 67 w 337"/>
                    <a:gd name="T51" fmla="*/ 28 h 225"/>
                    <a:gd name="T52" fmla="*/ 309 w 337"/>
                    <a:gd name="T53" fmla="*/ 191 h 225"/>
                    <a:gd name="T54" fmla="*/ 337 w 337"/>
                    <a:gd name="T55" fmla="*/ 191 h 225"/>
                    <a:gd name="T56" fmla="*/ 337 w 337"/>
                    <a:gd name="T57" fmla="*/ 208 h 225"/>
                    <a:gd name="T58" fmla="*/ 329 w 337"/>
                    <a:gd name="T59" fmla="*/ 220 h 225"/>
                    <a:gd name="T60" fmla="*/ 309 w 337"/>
                    <a:gd name="T61" fmla="*/ 225 h 225"/>
                    <a:gd name="T62" fmla="*/ 28 w 337"/>
                    <a:gd name="T63" fmla="*/ 225 h 225"/>
                    <a:gd name="T64" fmla="*/ 8 w 337"/>
                    <a:gd name="T65" fmla="*/ 220 h 225"/>
                    <a:gd name="T66" fmla="*/ 0 w 337"/>
                    <a:gd name="T67" fmla="*/ 208 h 225"/>
                    <a:gd name="T68" fmla="*/ 0 w 337"/>
                    <a:gd name="T69" fmla="*/ 191 h 225"/>
                    <a:gd name="T70" fmla="*/ 309 w 337"/>
                    <a:gd name="T71" fmla="*/ 191 h 225"/>
                    <a:gd name="T72" fmla="*/ 182 w 337"/>
                    <a:gd name="T73" fmla="*/ 208 h 225"/>
                    <a:gd name="T74" fmla="*/ 185 w 337"/>
                    <a:gd name="T75" fmla="*/ 205 h 225"/>
                    <a:gd name="T76" fmla="*/ 182 w 337"/>
                    <a:gd name="T77" fmla="*/ 202 h 225"/>
                    <a:gd name="T78" fmla="*/ 154 w 337"/>
                    <a:gd name="T79" fmla="*/ 202 h 225"/>
                    <a:gd name="T80" fmla="*/ 151 w 337"/>
                    <a:gd name="T81" fmla="*/ 205 h 225"/>
                    <a:gd name="T82" fmla="*/ 154 w 337"/>
                    <a:gd name="T83" fmla="*/ 208 h 225"/>
                    <a:gd name="T84" fmla="*/ 182 w 337"/>
                    <a:gd name="T85" fmla="*/ 20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37" h="225">
                      <a:moveTo>
                        <a:pt x="73" y="180"/>
                      </a:moveTo>
                      <a:cubicBezTo>
                        <a:pt x="65" y="180"/>
                        <a:pt x="58" y="177"/>
                        <a:pt x="53" y="171"/>
                      </a:cubicBezTo>
                      <a:cubicBezTo>
                        <a:pt x="47" y="166"/>
                        <a:pt x="45" y="159"/>
                        <a:pt x="45" y="151"/>
                      </a:cubicBez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45" y="20"/>
                        <a:pt x="47" y="13"/>
                        <a:pt x="53" y="8"/>
                      </a:cubicBezTo>
                      <a:cubicBezTo>
                        <a:pt x="58" y="2"/>
                        <a:pt x="65" y="0"/>
                        <a:pt x="73" y="0"/>
                      </a:cubicBez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71" y="0"/>
                        <a:pt x="278" y="2"/>
                        <a:pt x="284" y="8"/>
                      </a:cubicBezTo>
                      <a:cubicBezTo>
                        <a:pt x="289" y="13"/>
                        <a:pt x="292" y="20"/>
                        <a:pt x="292" y="28"/>
                      </a:cubicBezTo>
                      <a:cubicBezTo>
                        <a:pt x="292" y="151"/>
                        <a:pt x="292" y="151"/>
                        <a:pt x="292" y="151"/>
                      </a:cubicBezTo>
                      <a:cubicBezTo>
                        <a:pt x="292" y="159"/>
                        <a:pt x="289" y="166"/>
                        <a:pt x="284" y="171"/>
                      </a:cubicBezTo>
                      <a:cubicBezTo>
                        <a:pt x="278" y="177"/>
                        <a:pt x="271" y="180"/>
                        <a:pt x="264" y="180"/>
                      </a:cubicBezTo>
                      <a:lnTo>
                        <a:pt x="73" y="180"/>
                      </a:lnTo>
                      <a:close/>
                      <a:moveTo>
                        <a:pt x="67" y="28"/>
                      </a:move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67" y="153"/>
                        <a:pt x="68" y="154"/>
                        <a:pt x="69" y="155"/>
                      </a:cubicBezTo>
                      <a:cubicBezTo>
                        <a:pt x="70" y="157"/>
                        <a:pt x="71" y="157"/>
                        <a:pt x="73" y="157"/>
                      </a:cubicBezTo>
                      <a:cubicBezTo>
                        <a:pt x="264" y="157"/>
                        <a:pt x="264" y="157"/>
                        <a:pt x="264" y="157"/>
                      </a:cubicBezTo>
                      <a:cubicBezTo>
                        <a:pt x="265" y="157"/>
                        <a:pt x="267" y="157"/>
                        <a:pt x="268" y="155"/>
                      </a:cubicBezTo>
                      <a:cubicBezTo>
                        <a:pt x="269" y="154"/>
                        <a:pt x="269" y="153"/>
                        <a:pt x="269" y="151"/>
                      </a:cubicBezTo>
                      <a:cubicBezTo>
                        <a:pt x="269" y="28"/>
                        <a:pt x="269" y="28"/>
                        <a:pt x="269" y="28"/>
                      </a:cubicBezTo>
                      <a:cubicBezTo>
                        <a:pt x="269" y="26"/>
                        <a:pt x="269" y="25"/>
                        <a:pt x="268" y="24"/>
                      </a:cubicBezTo>
                      <a:cubicBezTo>
                        <a:pt x="267" y="23"/>
                        <a:pt x="265" y="22"/>
                        <a:pt x="264" y="22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1" y="22"/>
                        <a:pt x="70" y="23"/>
                        <a:pt x="69" y="24"/>
                      </a:cubicBezTo>
                      <a:cubicBezTo>
                        <a:pt x="68" y="25"/>
                        <a:pt x="67" y="26"/>
                        <a:pt x="67" y="28"/>
                      </a:cubicBezTo>
                      <a:close/>
                      <a:moveTo>
                        <a:pt x="309" y="191"/>
                      </a:moveTo>
                      <a:cubicBezTo>
                        <a:pt x="337" y="191"/>
                        <a:pt x="337" y="191"/>
                        <a:pt x="337" y="191"/>
                      </a:cubicBezTo>
                      <a:cubicBezTo>
                        <a:pt x="337" y="208"/>
                        <a:pt x="337" y="208"/>
                        <a:pt x="337" y="208"/>
                      </a:cubicBezTo>
                      <a:cubicBezTo>
                        <a:pt x="337" y="212"/>
                        <a:pt x="334" y="216"/>
                        <a:pt x="329" y="220"/>
                      </a:cubicBezTo>
                      <a:cubicBezTo>
                        <a:pt x="323" y="223"/>
                        <a:pt x="316" y="225"/>
                        <a:pt x="309" y="225"/>
                      </a:cubicBezTo>
                      <a:cubicBezTo>
                        <a:pt x="28" y="225"/>
                        <a:pt x="28" y="225"/>
                        <a:pt x="28" y="225"/>
                      </a:cubicBezTo>
                      <a:cubicBezTo>
                        <a:pt x="20" y="225"/>
                        <a:pt x="13" y="223"/>
                        <a:pt x="8" y="220"/>
                      </a:cubicBezTo>
                      <a:cubicBezTo>
                        <a:pt x="2" y="216"/>
                        <a:pt x="0" y="212"/>
                        <a:pt x="0" y="208"/>
                      </a:cubicBezTo>
                      <a:cubicBezTo>
                        <a:pt x="0" y="191"/>
                        <a:pt x="0" y="191"/>
                        <a:pt x="0" y="191"/>
                      </a:cubicBezTo>
                      <a:lnTo>
                        <a:pt x="309" y="191"/>
                      </a:lnTo>
                      <a:close/>
                      <a:moveTo>
                        <a:pt x="182" y="208"/>
                      </a:moveTo>
                      <a:cubicBezTo>
                        <a:pt x="184" y="208"/>
                        <a:pt x="185" y="207"/>
                        <a:pt x="185" y="205"/>
                      </a:cubicBezTo>
                      <a:cubicBezTo>
                        <a:pt x="185" y="203"/>
                        <a:pt x="184" y="202"/>
                        <a:pt x="182" y="202"/>
                      </a:cubicBezTo>
                      <a:cubicBezTo>
                        <a:pt x="154" y="202"/>
                        <a:pt x="154" y="202"/>
                        <a:pt x="154" y="202"/>
                      </a:cubicBezTo>
                      <a:cubicBezTo>
                        <a:pt x="152" y="202"/>
                        <a:pt x="151" y="203"/>
                        <a:pt x="151" y="205"/>
                      </a:cubicBezTo>
                      <a:cubicBezTo>
                        <a:pt x="151" y="207"/>
                        <a:pt x="152" y="208"/>
                        <a:pt x="154" y="208"/>
                      </a:cubicBezTo>
                      <a:lnTo>
                        <a:pt x="182" y="20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1898">
                    <a:solidFill>
                      <a:srgbClr val="3C3C3C"/>
                    </a:solidFill>
                  </a:endParaRPr>
                </a:p>
              </p:txBody>
            </p:sp>
          </p:grpSp>
        </p:grpSp>
        <p:sp>
          <p:nvSpPr>
            <p:cNvPr id="320" name="TextBox 319"/>
            <p:cNvSpPr txBox="1"/>
            <p:nvPr userDrawn="1"/>
          </p:nvSpPr>
          <p:spPr>
            <a:xfrm>
              <a:off x="9092392" y="1532471"/>
              <a:ext cx="199669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>
                  <a:solidFill>
                    <a:srgbClr val="3C3C3C"/>
                  </a:solidFill>
                </a:rPr>
                <a:t>Clinicians are overloaded with information and </a:t>
              </a:r>
            </a:p>
            <a:p>
              <a:pPr algn="r"/>
              <a:r>
                <a:rPr lang="en-US" sz="1300" b="1" dirty="0">
                  <a:solidFill>
                    <a:srgbClr val="3C3C3C"/>
                  </a:solidFill>
                </a:rPr>
                <a:t>often learn </a:t>
              </a:r>
            </a:p>
            <a:p>
              <a:pPr algn="r"/>
              <a:r>
                <a:rPr lang="en-US" sz="1300" b="1" dirty="0">
                  <a:solidFill>
                    <a:srgbClr val="3C3C3C"/>
                  </a:solidFill>
                </a:rPr>
                <a:t>from information soundbites</a:t>
              </a:r>
            </a:p>
          </p:txBody>
        </p:sp>
      </p:grpSp>
      <p:grpSp>
        <p:nvGrpSpPr>
          <p:cNvPr id="321" name="Group 320"/>
          <p:cNvGrpSpPr/>
          <p:nvPr userDrawn="1"/>
        </p:nvGrpSpPr>
        <p:grpSpPr>
          <a:xfrm>
            <a:off x="5176021" y="1776942"/>
            <a:ext cx="1852356" cy="1294178"/>
            <a:chOff x="4959292" y="1649110"/>
            <a:chExt cx="1852356" cy="1294178"/>
          </a:xfrm>
        </p:grpSpPr>
        <p:grpSp>
          <p:nvGrpSpPr>
            <p:cNvPr id="322" name="Group 321"/>
            <p:cNvGrpSpPr/>
            <p:nvPr userDrawn="1"/>
          </p:nvGrpSpPr>
          <p:grpSpPr>
            <a:xfrm>
              <a:off x="4959292" y="1649110"/>
              <a:ext cx="1852356" cy="1294178"/>
              <a:chOff x="4959292" y="1649110"/>
              <a:chExt cx="1852356" cy="1294178"/>
            </a:xfrm>
          </p:grpSpPr>
          <p:sp>
            <p:nvSpPr>
              <p:cNvPr id="324" name="Shape 323"/>
              <p:cNvSpPr/>
              <p:nvPr/>
            </p:nvSpPr>
            <p:spPr>
              <a:xfrm>
                <a:off x="4959292" y="1649110"/>
                <a:ext cx="1852356" cy="1294178"/>
              </a:xfrm>
              <a:prstGeom prst="leftRightRibbon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779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325" name="Straight Connector 324"/>
              <p:cNvCxnSpPr/>
              <p:nvPr userDrawn="1"/>
            </p:nvCxnSpPr>
            <p:spPr>
              <a:xfrm>
                <a:off x="5828329" y="2068167"/>
                <a:ext cx="0" cy="437067"/>
              </a:xfrm>
              <a:prstGeom prst="line">
                <a:avLst/>
              </a:prstGeom>
              <a:ln w="19050">
                <a:solidFill>
                  <a:srgbClr val="F46C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3" name="Rectangle 322"/>
            <p:cNvSpPr/>
            <p:nvPr/>
          </p:nvSpPr>
          <p:spPr>
            <a:xfrm>
              <a:off x="5084390" y="2112655"/>
              <a:ext cx="164588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Education Gap</a:t>
              </a: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764229" y="3528274"/>
            <a:ext cx="2719660" cy="2932751"/>
            <a:chOff x="4405883" y="3909274"/>
            <a:chExt cx="2719660" cy="2932751"/>
          </a:xfrm>
        </p:grpSpPr>
        <p:sp>
          <p:nvSpPr>
            <p:cNvPr id="77" name="Oval 76"/>
            <p:cNvSpPr/>
            <p:nvPr userDrawn="1"/>
          </p:nvSpPr>
          <p:spPr>
            <a:xfrm rot="10800000">
              <a:off x="5236223" y="4854484"/>
              <a:ext cx="1042332" cy="104233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 anchorCtr="1"/>
            <a:lstStyle/>
            <a:p>
              <a:pPr algn="ctr"/>
              <a:endParaRPr lang="bg-BG" sz="1898" dirty="0">
                <a:solidFill>
                  <a:srgbClr val="FFFFFF"/>
                </a:solidFill>
              </a:endParaRP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5236223" y="5064430"/>
              <a:ext cx="1035646" cy="6001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digitally </a:t>
              </a:r>
            </a:p>
            <a:p>
              <a:pPr algn="ctr"/>
              <a:r>
                <a:rPr lang="en-US" sz="11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fused education</a:t>
              </a:r>
            </a:p>
          </p:txBody>
        </p:sp>
        <p:grpSp>
          <p:nvGrpSpPr>
            <p:cNvPr id="94" name="Group 93"/>
            <p:cNvGrpSpPr/>
            <p:nvPr userDrawn="1"/>
          </p:nvGrpSpPr>
          <p:grpSpPr>
            <a:xfrm>
              <a:off x="4405883" y="4472922"/>
              <a:ext cx="807791" cy="808465"/>
              <a:chOff x="8932080" y="175408"/>
              <a:chExt cx="912705" cy="913466"/>
            </a:xfrm>
          </p:grpSpPr>
          <p:sp>
            <p:nvSpPr>
              <p:cNvPr id="96" name="Oval 95"/>
              <p:cNvSpPr/>
              <p:nvPr userDrawn="1"/>
            </p:nvSpPr>
            <p:spPr>
              <a:xfrm>
                <a:off x="8932080" y="175408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05" name="Freeform 47"/>
              <p:cNvSpPr>
                <a:spLocks noEditPoints="1"/>
              </p:cNvSpPr>
              <p:nvPr/>
            </p:nvSpPr>
            <p:spPr bwMode="auto">
              <a:xfrm>
                <a:off x="9134620" y="427279"/>
                <a:ext cx="507624" cy="380206"/>
              </a:xfrm>
              <a:custGeom>
                <a:avLst/>
                <a:gdLst>
                  <a:gd name="T0" fmla="*/ 77 w 247"/>
                  <a:gd name="T1" fmla="*/ 92 h 185"/>
                  <a:gd name="T2" fmla="*/ 77 w 247"/>
                  <a:gd name="T3" fmla="*/ 154 h 185"/>
                  <a:gd name="T4" fmla="*/ 46 w 247"/>
                  <a:gd name="T5" fmla="*/ 154 h 185"/>
                  <a:gd name="T6" fmla="*/ 46 w 247"/>
                  <a:gd name="T7" fmla="*/ 92 h 185"/>
                  <a:gd name="T8" fmla="*/ 77 w 247"/>
                  <a:gd name="T9" fmla="*/ 92 h 185"/>
                  <a:gd name="T10" fmla="*/ 123 w 247"/>
                  <a:gd name="T11" fmla="*/ 30 h 185"/>
                  <a:gd name="T12" fmla="*/ 123 w 247"/>
                  <a:gd name="T13" fmla="*/ 154 h 185"/>
                  <a:gd name="T14" fmla="*/ 92 w 247"/>
                  <a:gd name="T15" fmla="*/ 154 h 185"/>
                  <a:gd name="T16" fmla="*/ 92 w 247"/>
                  <a:gd name="T17" fmla="*/ 30 h 185"/>
                  <a:gd name="T18" fmla="*/ 123 w 247"/>
                  <a:gd name="T19" fmla="*/ 30 h 185"/>
                  <a:gd name="T20" fmla="*/ 247 w 247"/>
                  <a:gd name="T21" fmla="*/ 169 h 185"/>
                  <a:gd name="T22" fmla="*/ 247 w 247"/>
                  <a:gd name="T23" fmla="*/ 185 h 185"/>
                  <a:gd name="T24" fmla="*/ 0 w 247"/>
                  <a:gd name="T25" fmla="*/ 185 h 185"/>
                  <a:gd name="T26" fmla="*/ 0 w 247"/>
                  <a:gd name="T27" fmla="*/ 0 h 185"/>
                  <a:gd name="T28" fmla="*/ 15 w 247"/>
                  <a:gd name="T29" fmla="*/ 0 h 185"/>
                  <a:gd name="T30" fmla="*/ 15 w 247"/>
                  <a:gd name="T31" fmla="*/ 169 h 185"/>
                  <a:gd name="T32" fmla="*/ 247 w 247"/>
                  <a:gd name="T33" fmla="*/ 169 h 185"/>
                  <a:gd name="T34" fmla="*/ 169 w 247"/>
                  <a:gd name="T35" fmla="*/ 62 h 185"/>
                  <a:gd name="T36" fmla="*/ 169 w 247"/>
                  <a:gd name="T37" fmla="*/ 154 h 185"/>
                  <a:gd name="T38" fmla="*/ 139 w 247"/>
                  <a:gd name="T39" fmla="*/ 154 h 185"/>
                  <a:gd name="T40" fmla="*/ 139 w 247"/>
                  <a:gd name="T41" fmla="*/ 62 h 185"/>
                  <a:gd name="T42" fmla="*/ 169 w 247"/>
                  <a:gd name="T43" fmla="*/ 62 h 185"/>
                  <a:gd name="T44" fmla="*/ 215 w 247"/>
                  <a:gd name="T45" fmla="*/ 15 h 185"/>
                  <a:gd name="T46" fmla="*/ 215 w 247"/>
                  <a:gd name="T47" fmla="*/ 154 h 185"/>
                  <a:gd name="T48" fmla="*/ 185 w 247"/>
                  <a:gd name="T49" fmla="*/ 154 h 185"/>
                  <a:gd name="T50" fmla="*/ 185 w 247"/>
                  <a:gd name="T51" fmla="*/ 15 h 185"/>
                  <a:gd name="T52" fmla="*/ 215 w 247"/>
                  <a:gd name="T53" fmla="*/ 1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7" h="185">
                    <a:moveTo>
                      <a:pt x="77" y="92"/>
                    </a:moveTo>
                    <a:lnTo>
                      <a:pt x="77" y="154"/>
                    </a:lnTo>
                    <a:lnTo>
                      <a:pt x="46" y="154"/>
                    </a:lnTo>
                    <a:lnTo>
                      <a:pt x="46" y="92"/>
                    </a:lnTo>
                    <a:lnTo>
                      <a:pt x="77" y="92"/>
                    </a:lnTo>
                    <a:close/>
                    <a:moveTo>
                      <a:pt x="123" y="30"/>
                    </a:moveTo>
                    <a:lnTo>
                      <a:pt x="123" y="154"/>
                    </a:lnTo>
                    <a:lnTo>
                      <a:pt x="92" y="154"/>
                    </a:lnTo>
                    <a:lnTo>
                      <a:pt x="92" y="30"/>
                    </a:lnTo>
                    <a:lnTo>
                      <a:pt x="123" y="30"/>
                    </a:lnTo>
                    <a:close/>
                    <a:moveTo>
                      <a:pt x="247" y="169"/>
                    </a:moveTo>
                    <a:lnTo>
                      <a:pt x="247" y="185"/>
                    </a:lnTo>
                    <a:lnTo>
                      <a:pt x="0" y="18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169"/>
                    </a:lnTo>
                    <a:lnTo>
                      <a:pt x="247" y="169"/>
                    </a:lnTo>
                    <a:close/>
                    <a:moveTo>
                      <a:pt x="169" y="62"/>
                    </a:moveTo>
                    <a:lnTo>
                      <a:pt x="169" y="154"/>
                    </a:lnTo>
                    <a:lnTo>
                      <a:pt x="139" y="154"/>
                    </a:lnTo>
                    <a:lnTo>
                      <a:pt x="139" y="62"/>
                    </a:lnTo>
                    <a:lnTo>
                      <a:pt x="169" y="62"/>
                    </a:lnTo>
                    <a:close/>
                    <a:moveTo>
                      <a:pt x="215" y="15"/>
                    </a:moveTo>
                    <a:lnTo>
                      <a:pt x="215" y="154"/>
                    </a:lnTo>
                    <a:lnTo>
                      <a:pt x="185" y="154"/>
                    </a:lnTo>
                    <a:lnTo>
                      <a:pt x="185" y="15"/>
                    </a:lnTo>
                    <a:lnTo>
                      <a:pt x="215" y="1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 userDrawn="1"/>
          </p:nvGrpSpPr>
          <p:grpSpPr>
            <a:xfrm>
              <a:off x="5350150" y="3909274"/>
              <a:ext cx="807791" cy="808465"/>
              <a:chOff x="10964840" y="161682"/>
              <a:chExt cx="912705" cy="913466"/>
            </a:xfrm>
          </p:grpSpPr>
          <p:sp>
            <p:nvSpPr>
              <p:cNvPr id="107" name="Oval 106"/>
              <p:cNvSpPr/>
              <p:nvPr userDrawn="1"/>
            </p:nvSpPr>
            <p:spPr>
              <a:xfrm>
                <a:off x="10964840" y="161682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86807" y="306485"/>
                <a:ext cx="468770" cy="608822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 userDrawn="1"/>
          </p:nvGrpSpPr>
          <p:grpSpPr>
            <a:xfrm>
              <a:off x="6317751" y="5521462"/>
              <a:ext cx="807791" cy="808465"/>
              <a:chOff x="6317751" y="5521462"/>
              <a:chExt cx="807791" cy="808465"/>
            </a:xfrm>
          </p:grpSpPr>
          <p:sp>
            <p:nvSpPr>
              <p:cNvPr id="110" name="Oval 109"/>
              <p:cNvSpPr/>
              <p:nvPr userDrawn="1"/>
            </p:nvSpPr>
            <p:spPr>
              <a:xfrm>
                <a:off x="6317751" y="5521462"/>
                <a:ext cx="807791" cy="808465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6411107" y="5677697"/>
                <a:ext cx="544878" cy="518689"/>
                <a:chOff x="2824761" y="2964110"/>
                <a:chExt cx="481013" cy="482600"/>
              </a:xfrm>
              <a:solidFill>
                <a:schemeClr val="tx1"/>
              </a:solidFill>
            </p:grpSpPr>
            <p:sp>
              <p:nvSpPr>
                <p:cNvPr id="112" name="Freeform 91"/>
                <p:cNvSpPr>
                  <a:spLocks noEditPoints="1"/>
                </p:cNvSpPr>
                <p:nvPr/>
              </p:nvSpPr>
              <p:spPr bwMode="auto">
                <a:xfrm>
                  <a:off x="2824761" y="3008560"/>
                  <a:ext cx="439738" cy="438150"/>
                </a:xfrm>
                <a:custGeom>
                  <a:avLst/>
                  <a:gdLst>
                    <a:gd name="T0" fmla="*/ 83 w 117"/>
                    <a:gd name="T1" fmla="*/ 3 h 116"/>
                    <a:gd name="T2" fmla="*/ 76 w 117"/>
                    <a:gd name="T3" fmla="*/ 0 h 116"/>
                    <a:gd name="T4" fmla="*/ 69 w 117"/>
                    <a:gd name="T5" fmla="*/ 3 h 116"/>
                    <a:gd name="T6" fmla="*/ 63 w 117"/>
                    <a:gd name="T7" fmla="*/ 8 h 116"/>
                    <a:gd name="T8" fmla="*/ 60 w 117"/>
                    <a:gd name="T9" fmla="*/ 15 h 116"/>
                    <a:gd name="T10" fmla="*/ 62 w 117"/>
                    <a:gd name="T11" fmla="*/ 21 h 116"/>
                    <a:gd name="T12" fmla="*/ 8 w 117"/>
                    <a:gd name="T13" fmla="*/ 42 h 116"/>
                    <a:gd name="T14" fmla="*/ 1 w 117"/>
                    <a:gd name="T15" fmla="*/ 51 h 116"/>
                    <a:gd name="T16" fmla="*/ 4 w 117"/>
                    <a:gd name="T17" fmla="*/ 62 h 116"/>
                    <a:gd name="T18" fmla="*/ 55 w 117"/>
                    <a:gd name="T19" fmla="*/ 112 h 116"/>
                    <a:gd name="T20" fmla="*/ 63 w 117"/>
                    <a:gd name="T21" fmla="*/ 116 h 116"/>
                    <a:gd name="T22" fmla="*/ 63 w 117"/>
                    <a:gd name="T23" fmla="*/ 116 h 116"/>
                    <a:gd name="T24" fmla="*/ 66 w 117"/>
                    <a:gd name="T25" fmla="*/ 116 h 116"/>
                    <a:gd name="T26" fmla="*/ 75 w 117"/>
                    <a:gd name="T27" fmla="*/ 108 h 116"/>
                    <a:gd name="T28" fmla="*/ 96 w 117"/>
                    <a:gd name="T29" fmla="*/ 55 h 116"/>
                    <a:gd name="T30" fmla="*/ 101 w 117"/>
                    <a:gd name="T31" fmla="*/ 56 h 116"/>
                    <a:gd name="T32" fmla="*/ 108 w 117"/>
                    <a:gd name="T33" fmla="*/ 53 h 116"/>
                    <a:gd name="T34" fmla="*/ 114 w 117"/>
                    <a:gd name="T35" fmla="*/ 48 h 116"/>
                    <a:gd name="T36" fmla="*/ 117 w 117"/>
                    <a:gd name="T37" fmla="*/ 41 h 116"/>
                    <a:gd name="T38" fmla="*/ 114 w 117"/>
                    <a:gd name="T39" fmla="*/ 34 h 116"/>
                    <a:gd name="T40" fmla="*/ 83 w 117"/>
                    <a:gd name="T41" fmla="*/ 3 h 116"/>
                    <a:gd name="T42" fmla="*/ 67 w 117"/>
                    <a:gd name="T43" fmla="*/ 105 h 116"/>
                    <a:gd name="T44" fmla="*/ 64 w 117"/>
                    <a:gd name="T45" fmla="*/ 108 h 116"/>
                    <a:gd name="T46" fmla="*/ 63 w 117"/>
                    <a:gd name="T47" fmla="*/ 108 h 116"/>
                    <a:gd name="T48" fmla="*/ 61 w 117"/>
                    <a:gd name="T49" fmla="*/ 107 h 116"/>
                    <a:gd name="T50" fmla="*/ 10 w 117"/>
                    <a:gd name="T51" fmla="*/ 56 h 116"/>
                    <a:gd name="T52" fmla="*/ 9 w 117"/>
                    <a:gd name="T53" fmla="*/ 53 h 116"/>
                    <a:gd name="T54" fmla="*/ 11 w 117"/>
                    <a:gd name="T55" fmla="*/ 50 h 116"/>
                    <a:gd name="T56" fmla="*/ 36 w 117"/>
                    <a:gd name="T57" fmla="*/ 40 h 116"/>
                    <a:gd name="T58" fmla="*/ 86 w 117"/>
                    <a:gd name="T59" fmla="*/ 58 h 116"/>
                    <a:gd name="T60" fmla="*/ 67 w 117"/>
                    <a:gd name="T61" fmla="*/ 105 h 116"/>
                    <a:gd name="T62" fmla="*/ 108 w 117"/>
                    <a:gd name="T63" fmla="*/ 42 h 116"/>
                    <a:gd name="T64" fmla="*/ 103 w 117"/>
                    <a:gd name="T65" fmla="*/ 48 h 116"/>
                    <a:gd name="T66" fmla="*/ 100 w 117"/>
                    <a:gd name="T67" fmla="*/ 48 h 116"/>
                    <a:gd name="T68" fmla="*/ 93 w 117"/>
                    <a:gd name="T69" fmla="*/ 41 h 116"/>
                    <a:gd name="T70" fmla="*/ 87 w 117"/>
                    <a:gd name="T71" fmla="*/ 55 h 116"/>
                    <a:gd name="T72" fmla="*/ 88 w 117"/>
                    <a:gd name="T73" fmla="*/ 54 h 116"/>
                    <a:gd name="T74" fmla="*/ 52 w 117"/>
                    <a:gd name="T75" fmla="*/ 39 h 116"/>
                    <a:gd name="T76" fmla="*/ 42 w 117"/>
                    <a:gd name="T77" fmla="*/ 37 h 116"/>
                    <a:gd name="T78" fmla="*/ 76 w 117"/>
                    <a:gd name="T79" fmla="*/ 24 h 116"/>
                    <a:gd name="T80" fmla="*/ 69 w 117"/>
                    <a:gd name="T81" fmla="*/ 17 h 116"/>
                    <a:gd name="T82" fmla="*/ 69 w 117"/>
                    <a:gd name="T83" fmla="*/ 14 h 116"/>
                    <a:gd name="T84" fmla="*/ 75 w 117"/>
                    <a:gd name="T85" fmla="*/ 8 h 116"/>
                    <a:gd name="T86" fmla="*/ 78 w 117"/>
                    <a:gd name="T87" fmla="*/ 8 h 116"/>
                    <a:gd name="T88" fmla="*/ 108 w 117"/>
                    <a:gd name="T89" fmla="*/ 39 h 116"/>
                    <a:gd name="T90" fmla="*/ 108 w 117"/>
                    <a:gd name="T91" fmla="*/ 42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7" h="116">
                      <a:moveTo>
                        <a:pt x="83" y="3"/>
                      </a:moveTo>
                      <a:cubicBezTo>
                        <a:pt x="81" y="1"/>
                        <a:pt x="79" y="0"/>
                        <a:pt x="76" y="0"/>
                      </a:cubicBezTo>
                      <a:cubicBezTo>
                        <a:pt x="73" y="0"/>
                        <a:pt x="71" y="1"/>
                        <a:pt x="69" y="3"/>
                      </a:cubicBezTo>
                      <a:cubicBezTo>
                        <a:pt x="63" y="8"/>
                        <a:pt x="63" y="8"/>
                        <a:pt x="63" y="8"/>
                      </a:cubicBezTo>
                      <a:cubicBezTo>
                        <a:pt x="62" y="10"/>
                        <a:pt x="60" y="13"/>
                        <a:pt x="60" y="15"/>
                      </a:cubicBezTo>
                      <a:cubicBezTo>
                        <a:pt x="60" y="17"/>
                        <a:pt x="61" y="19"/>
                        <a:pt x="62" y="21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4" y="44"/>
                        <a:pt x="1" y="47"/>
                        <a:pt x="1" y="51"/>
                      </a:cubicBezTo>
                      <a:cubicBezTo>
                        <a:pt x="0" y="55"/>
                        <a:pt x="1" y="59"/>
                        <a:pt x="4" y="62"/>
                      </a:cubicBezTo>
                      <a:cubicBezTo>
                        <a:pt x="55" y="112"/>
                        <a:pt x="55" y="112"/>
                        <a:pt x="55" y="112"/>
                      </a:cubicBezTo>
                      <a:cubicBezTo>
                        <a:pt x="57" y="114"/>
                        <a:pt x="60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4" y="116"/>
                        <a:pt x="65" y="116"/>
                        <a:pt x="66" y="116"/>
                      </a:cubicBezTo>
                      <a:cubicBezTo>
                        <a:pt x="70" y="115"/>
                        <a:pt x="73" y="112"/>
                        <a:pt x="75" y="108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8" y="56"/>
                        <a:pt x="99" y="56"/>
                        <a:pt x="101" y="56"/>
                      </a:cubicBezTo>
                      <a:cubicBezTo>
                        <a:pt x="104" y="56"/>
                        <a:pt x="107" y="55"/>
                        <a:pt x="108" y="53"/>
                      </a:cubicBezTo>
                      <a:cubicBezTo>
                        <a:pt x="114" y="48"/>
                        <a:pt x="114" y="48"/>
                        <a:pt x="114" y="48"/>
                      </a:cubicBezTo>
                      <a:cubicBezTo>
                        <a:pt x="116" y="46"/>
                        <a:pt x="117" y="43"/>
                        <a:pt x="117" y="41"/>
                      </a:cubicBezTo>
                      <a:cubicBezTo>
                        <a:pt x="117" y="38"/>
                        <a:pt x="116" y="36"/>
                        <a:pt x="114" y="34"/>
                      </a:cubicBezTo>
                      <a:lnTo>
                        <a:pt x="83" y="3"/>
                      </a:lnTo>
                      <a:close/>
                      <a:moveTo>
                        <a:pt x="67" y="105"/>
                      </a:moveTo>
                      <a:cubicBezTo>
                        <a:pt x="67" y="107"/>
                        <a:pt x="66" y="107"/>
                        <a:pt x="64" y="108"/>
                      </a:cubicBezTo>
                      <a:cubicBezTo>
                        <a:pt x="64" y="108"/>
                        <a:pt x="64" y="108"/>
                        <a:pt x="63" y="108"/>
                      </a:cubicBezTo>
                      <a:cubicBezTo>
                        <a:pt x="62" y="108"/>
                        <a:pt x="61" y="107"/>
                        <a:pt x="61" y="107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9" y="55"/>
                        <a:pt x="8" y="54"/>
                        <a:pt x="9" y="53"/>
                      </a:cubicBezTo>
                      <a:cubicBezTo>
                        <a:pt x="9" y="51"/>
                        <a:pt x="10" y="50"/>
                        <a:pt x="11" y="5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52" y="45"/>
                        <a:pt x="69" y="40"/>
                        <a:pt x="86" y="58"/>
                      </a:cubicBezTo>
                      <a:lnTo>
                        <a:pt x="67" y="105"/>
                      </a:lnTo>
                      <a:close/>
                      <a:moveTo>
                        <a:pt x="108" y="42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2" y="49"/>
                        <a:pt x="101" y="49"/>
                        <a:pt x="100" y="48"/>
                      </a:cubicBezTo>
                      <a:cubicBezTo>
                        <a:pt x="93" y="41"/>
                        <a:pt x="93" y="41"/>
                        <a:pt x="93" y="41"/>
                      </a:cubicBezTo>
                      <a:cubicBezTo>
                        <a:pt x="87" y="55"/>
                        <a:pt x="87" y="55"/>
                        <a:pt x="87" y="55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76" y="42"/>
                        <a:pt x="63" y="40"/>
                        <a:pt x="52" y="39"/>
                      </a:cubicBezTo>
                      <a:cubicBezTo>
                        <a:pt x="49" y="39"/>
                        <a:pt x="45" y="38"/>
                        <a:pt x="42" y="37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69" y="17"/>
                        <a:pt x="69" y="17"/>
                        <a:pt x="69" y="17"/>
                      </a:cubicBezTo>
                      <a:cubicBezTo>
                        <a:pt x="68" y="16"/>
                        <a:pt x="68" y="15"/>
                        <a:pt x="69" y="14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75" y="8"/>
                        <a:pt x="77" y="8"/>
                        <a:pt x="78" y="8"/>
                      </a:cubicBezTo>
                      <a:cubicBezTo>
                        <a:pt x="108" y="39"/>
                        <a:pt x="108" y="39"/>
                        <a:pt x="108" y="39"/>
                      </a:cubicBezTo>
                      <a:cubicBezTo>
                        <a:pt x="109" y="40"/>
                        <a:pt x="109" y="41"/>
                        <a:pt x="108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13" name="Freeform 92"/>
                <p:cNvSpPr>
                  <a:spLocks noEditPoints="1"/>
                </p:cNvSpPr>
                <p:nvPr/>
              </p:nvSpPr>
              <p:spPr bwMode="auto">
                <a:xfrm>
                  <a:off x="3035898" y="3205410"/>
                  <a:ext cx="74613" cy="74612"/>
                </a:xfrm>
                <a:custGeom>
                  <a:avLst/>
                  <a:gdLst>
                    <a:gd name="T0" fmla="*/ 10 w 20"/>
                    <a:gd name="T1" fmla="*/ 20 h 20"/>
                    <a:gd name="T2" fmla="*/ 20 w 20"/>
                    <a:gd name="T3" fmla="*/ 10 h 20"/>
                    <a:gd name="T4" fmla="*/ 10 w 20"/>
                    <a:gd name="T5" fmla="*/ 0 h 20"/>
                    <a:gd name="T6" fmla="*/ 0 w 20"/>
                    <a:gd name="T7" fmla="*/ 10 h 20"/>
                    <a:gd name="T8" fmla="*/ 10 w 20"/>
                    <a:gd name="T9" fmla="*/ 20 h 20"/>
                    <a:gd name="T10" fmla="*/ 10 w 20"/>
                    <a:gd name="T11" fmla="*/ 4 h 20"/>
                    <a:gd name="T12" fmla="*/ 16 w 20"/>
                    <a:gd name="T13" fmla="*/ 10 h 20"/>
                    <a:gd name="T14" fmla="*/ 10 w 20"/>
                    <a:gd name="T15" fmla="*/ 16 h 20"/>
                    <a:gd name="T16" fmla="*/ 4 w 20"/>
                    <a:gd name="T17" fmla="*/ 10 h 20"/>
                    <a:gd name="T18" fmla="*/ 10 w 20"/>
                    <a:gd name="T19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20"/>
                      </a:moveTo>
                      <a:cubicBezTo>
                        <a:pt x="16" y="20"/>
                        <a:pt x="20" y="15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lose/>
                      <a:moveTo>
                        <a:pt x="10" y="4"/>
                      </a:moveTo>
                      <a:cubicBezTo>
                        <a:pt x="14" y="4"/>
                        <a:pt x="16" y="6"/>
                        <a:pt x="16" y="10"/>
                      </a:cubicBezTo>
                      <a:cubicBezTo>
                        <a:pt x="16" y="13"/>
                        <a:pt x="14" y="16"/>
                        <a:pt x="10" y="16"/>
                      </a:cubicBez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6"/>
                        <a:pt x="7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14" name="Freeform 93"/>
                <p:cNvSpPr>
                  <a:spLocks noEditPoints="1"/>
                </p:cNvSpPr>
                <p:nvPr/>
              </p:nvSpPr>
              <p:spPr bwMode="auto">
                <a:xfrm>
                  <a:off x="3231161" y="2964110"/>
                  <a:ext cx="74613" cy="74612"/>
                </a:xfrm>
                <a:custGeom>
                  <a:avLst/>
                  <a:gdLst>
                    <a:gd name="T0" fmla="*/ 10 w 20"/>
                    <a:gd name="T1" fmla="*/ 0 h 20"/>
                    <a:gd name="T2" fmla="*/ 0 w 20"/>
                    <a:gd name="T3" fmla="*/ 10 h 20"/>
                    <a:gd name="T4" fmla="*/ 10 w 20"/>
                    <a:gd name="T5" fmla="*/ 20 h 20"/>
                    <a:gd name="T6" fmla="*/ 20 w 20"/>
                    <a:gd name="T7" fmla="*/ 10 h 20"/>
                    <a:gd name="T8" fmla="*/ 10 w 20"/>
                    <a:gd name="T9" fmla="*/ 0 h 20"/>
                    <a:gd name="T10" fmla="*/ 10 w 20"/>
                    <a:gd name="T11" fmla="*/ 16 h 20"/>
                    <a:gd name="T12" fmla="*/ 4 w 20"/>
                    <a:gd name="T13" fmla="*/ 10 h 20"/>
                    <a:gd name="T14" fmla="*/ 10 w 20"/>
                    <a:gd name="T15" fmla="*/ 4 h 20"/>
                    <a:gd name="T16" fmla="*/ 16 w 20"/>
                    <a:gd name="T17" fmla="*/ 10 h 20"/>
                    <a:gd name="T18" fmla="*/ 10 w 20"/>
                    <a:gd name="T1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16" y="20"/>
                        <a:pt x="20" y="15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  <a:moveTo>
                        <a:pt x="10" y="16"/>
                      </a:move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6"/>
                        <a:pt x="7" y="4"/>
                        <a:pt x="10" y="4"/>
                      </a:cubicBezTo>
                      <a:cubicBezTo>
                        <a:pt x="14" y="4"/>
                        <a:pt x="16" y="6"/>
                        <a:pt x="16" y="10"/>
                      </a:cubicBezTo>
                      <a:cubicBezTo>
                        <a:pt x="16" y="13"/>
                        <a:pt x="14" y="16"/>
                        <a:pt x="1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15" name="Freeform 94"/>
                <p:cNvSpPr>
                  <a:spLocks noEditPoints="1"/>
                </p:cNvSpPr>
                <p:nvPr/>
              </p:nvSpPr>
              <p:spPr bwMode="auto">
                <a:xfrm>
                  <a:off x="2945411" y="3189535"/>
                  <a:ext cx="60325" cy="60325"/>
                </a:xfrm>
                <a:custGeom>
                  <a:avLst/>
                  <a:gdLst>
                    <a:gd name="T0" fmla="*/ 0 w 16"/>
                    <a:gd name="T1" fmla="*/ 8 h 16"/>
                    <a:gd name="T2" fmla="*/ 8 w 16"/>
                    <a:gd name="T3" fmla="*/ 16 h 16"/>
                    <a:gd name="T4" fmla="*/ 16 w 16"/>
                    <a:gd name="T5" fmla="*/ 8 h 16"/>
                    <a:gd name="T6" fmla="*/ 8 w 16"/>
                    <a:gd name="T7" fmla="*/ 0 h 16"/>
                    <a:gd name="T8" fmla="*/ 0 w 16"/>
                    <a:gd name="T9" fmla="*/ 8 h 16"/>
                    <a:gd name="T10" fmla="*/ 8 w 16"/>
                    <a:gd name="T11" fmla="*/ 4 h 16"/>
                    <a:gd name="T12" fmla="*/ 12 w 16"/>
                    <a:gd name="T13" fmla="*/ 8 h 16"/>
                    <a:gd name="T14" fmla="*/ 8 w 16"/>
                    <a:gd name="T15" fmla="*/ 12 h 16"/>
                    <a:gd name="T16" fmla="*/ 4 w 16"/>
                    <a:gd name="T17" fmla="*/ 8 h 16"/>
                    <a:gd name="T18" fmla="*/ 8 w 16"/>
                    <a:gd name="T1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0" y="8"/>
                      </a:move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3" y="16"/>
                        <a:pt x="16" y="12"/>
                        <a:pt x="16" y="8"/>
                      </a:cubicBez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lose/>
                      <a:moveTo>
                        <a:pt x="8" y="4"/>
                      </a:moveTo>
                      <a:cubicBezTo>
                        <a:pt x="11" y="4"/>
                        <a:pt x="12" y="6"/>
                        <a:pt x="12" y="8"/>
                      </a:cubicBezTo>
                      <a:cubicBezTo>
                        <a:pt x="12" y="10"/>
                        <a:pt x="11" y="12"/>
                        <a:pt x="8" y="12"/>
                      </a:cubicBezTo>
                      <a:cubicBezTo>
                        <a:pt x="6" y="12"/>
                        <a:pt x="4" y="10"/>
                        <a:pt x="4" y="8"/>
                      </a:cubicBezTo>
                      <a:cubicBezTo>
                        <a:pt x="4" y="6"/>
                        <a:pt x="6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16" name="Oval 95"/>
                <p:cNvSpPr>
                  <a:spLocks noChangeArrowheads="1"/>
                </p:cNvSpPr>
                <p:nvPr/>
              </p:nvSpPr>
              <p:spPr bwMode="auto">
                <a:xfrm>
                  <a:off x="3005736" y="3295898"/>
                  <a:ext cx="30163" cy="301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17" name="Oval 96"/>
                <p:cNvSpPr>
                  <a:spLocks noChangeArrowheads="1"/>
                </p:cNvSpPr>
                <p:nvPr/>
              </p:nvSpPr>
              <p:spPr bwMode="auto">
                <a:xfrm>
                  <a:off x="3245448" y="3068885"/>
                  <a:ext cx="30163" cy="301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</p:grpSp>
        <p:grpSp>
          <p:nvGrpSpPr>
            <p:cNvPr id="118" name="Group 117"/>
            <p:cNvGrpSpPr/>
            <p:nvPr userDrawn="1"/>
          </p:nvGrpSpPr>
          <p:grpSpPr>
            <a:xfrm>
              <a:off x="4411550" y="5521462"/>
              <a:ext cx="807791" cy="808465"/>
              <a:chOff x="10002438" y="1241007"/>
              <a:chExt cx="912705" cy="913466"/>
            </a:xfrm>
          </p:grpSpPr>
          <p:sp>
            <p:nvSpPr>
              <p:cNvPr id="119" name="Oval 118"/>
              <p:cNvSpPr/>
              <p:nvPr userDrawn="1"/>
            </p:nvSpPr>
            <p:spPr>
              <a:xfrm>
                <a:off x="10002438" y="1241007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6306" y="1404543"/>
                <a:ext cx="584969" cy="591718"/>
              </a:xfrm>
              <a:prstGeom prst="rect">
                <a:avLst/>
              </a:prstGeom>
            </p:spPr>
          </p:pic>
        </p:grpSp>
        <p:grpSp>
          <p:nvGrpSpPr>
            <p:cNvPr id="121" name="Group 120"/>
            <p:cNvGrpSpPr/>
            <p:nvPr userDrawn="1"/>
          </p:nvGrpSpPr>
          <p:grpSpPr>
            <a:xfrm>
              <a:off x="5350951" y="6033560"/>
              <a:ext cx="807791" cy="808465"/>
              <a:chOff x="9984077" y="2331350"/>
              <a:chExt cx="912705" cy="913466"/>
            </a:xfrm>
          </p:grpSpPr>
          <p:sp>
            <p:nvSpPr>
              <p:cNvPr id="122" name="Oval 121"/>
              <p:cNvSpPr/>
              <p:nvPr userDrawn="1"/>
            </p:nvSpPr>
            <p:spPr>
              <a:xfrm>
                <a:off x="9984077" y="2331350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23" name="Freeform 98"/>
              <p:cNvSpPr>
                <a:spLocks noEditPoints="1"/>
              </p:cNvSpPr>
              <p:nvPr/>
            </p:nvSpPr>
            <p:spPr bwMode="auto">
              <a:xfrm>
                <a:off x="10141850" y="2582114"/>
                <a:ext cx="597158" cy="398974"/>
              </a:xfrm>
              <a:custGeom>
                <a:avLst/>
                <a:gdLst>
                  <a:gd name="T0" fmla="*/ 73 w 337"/>
                  <a:gd name="T1" fmla="*/ 180 h 225"/>
                  <a:gd name="T2" fmla="*/ 53 w 337"/>
                  <a:gd name="T3" fmla="*/ 171 h 225"/>
                  <a:gd name="T4" fmla="*/ 45 w 337"/>
                  <a:gd name="T5" fmla="*/ 151 h 225"/>
                  <a:gd name="T6" fmla="*/ 45 w 337"/>
                  <a:gd name="T7" fmla="*/ 28 h 225"/>
                  <a:gd name="T8" fmla="*/ 53 w 337"/>
                  <a:gd name="T9" fmla="*/ 8 h 225"/>
                  <a:gd name="T10" fmla="*/ 73 w 337"/>
                  <a:gd name="T11" fmla="*/ 0 h 225"/>
                  <a:gd name="T12" fmla="*/ 264 w 337"/>
                  <a:gd name="T13" fmla="*/ 0 h 225"/>
                  <a:gd name="T14" fmla="*/ 284 w 337"/>
                  <a:gd name="T15" fmla="*/ 8 h 225"/>
                  <a:gd name="T16" fmla="*/ 292 w 337"/>
                  <a:gd name="T17" fmla="*/ 28 h 225"/>
                  <a:gd name="T18" fmla="*/ 292 w 337"/>
                  <a:gd name="T19" fmla="*/ 151 h 225"/>
                  <a:gd name="T20" fmla="*/ 284 w 337"/>
                  <a:gd name="T21" fmla="*/ 171 h 225"/>
                  <a:gd name="T22" fmla="*/ 264 w 337"/>
                  <a:gd name="T23" fmla="*/ 180 h 225"/>
                  <a:gd name="T24" fmla="*/ 73 w 337"/>
                  <a:gd name="T25" fmla="*/ 180 h 225"/>
                  <a:gd name="T26" fmla="*/ 67 w 337"/>
                  <a:gd name="T27" fmla="*/ 28 h 225"/>
                  <a:gd name="T28" fmla="*/ 67 w 337"/>
                  <a:gd name="T29" fmla="*/ 151 h 225"/>
                  <a:gd name="T30" fmla="*/ 69 w 337"/>
                  <a:gd name="T31" fmla="*/ 155 h 225"/>
                  <a:gd name="T32" fmla="*/ 73 w 337"/>
                  <a:gd name="T33" fmla="*/ 157 h 225"/>
                  <a:gd name="T34" fmla="*/ 264 w 337"/>
                  <a:gd name="T35" fmla="*/ 157 h 225"/>
                  <a:gd name="T36" fmla="*/ 268 w 337"/>
                  <a:gd name="T37" fmla="*/ 155 h 225"/>
                  <a:gd name="T38" fmla="*/ 269 w 337"/>
                  <a:gd name="T39" fmla="*/ 151 h 225"/>
                  <a:gd name="T40" fmla="*/ 269 w 337"/>
                  <a:gd name="T41" fmla="*/ 28 h 225"/>
                  <a:gd name="T42" fmla="*/ 268 w 337"/>
                  <a:gd name="T43" fmla="*/ 24 h 225"/>
                  <a:gd name="T44" fmla="*/ 264 w 337"/>
                  <a:gd name="T45" fmla="*/ 22 h 225"/>
                  <a:gd name="T46" fmla="*/ 73 w 337"/>
                  <a:gd name="T47" fmla="*/ 22 h 225"/>
                  <a:gd name="T48" fmla="*/ 69 w 337"/>
                  <a:gd name="T49" fmla="*/ 24 h 225"/>
                  <a:gd name="T50" fmla="*/ 67 w 337"/>
                  <a:gd name="T51" fmla="*/ 28 h 225"/>
                  <a:gd name="T52" fmla="*/ 309 w 337"/>
                  <a:gd name="T53" fmla="*/ 191 h 225"/>
                  <a:gd name="T54" fmla="*/ 337 w 337"/>
                  <a:gd name="T55" fmla="*/ 191 h 225"/>
                  <a:gd name="T56" fmla="*/ 337 w 337"/>
                  <a:gd name="T57" fmla="*/ 208 h 225"/>
                  <a:gd name="T58" fmla="*/ 329 w 337"/>
                  <a:gd name="T59" fmla="*/ 220 h 225"/>
                  <a:gd name="T60" fmla="*/ 309 w 337"/>
                  <a:gd name="T61" fmla="*/ 225 h 225"/>
                  <a:gd name="T62" fmla="*/ 28 w 337"/>
                  <a:gd name="T63" fmla="*/ 225 h 225"/>
                  <a:gd name="T64" fmla="*/ 8 w 337"/>
                  <a:gd name="T65" fmla="*/ 220 h 225"/>
                  <a:gd name="T66" fmla="*/ 0 w 337"/>
                  <a:gd name="T67" fmla="*/ 208 h 225"/>
                  <a:gd name="T68" fmla="*/ 0 w 337"/>
                  <a:gd name="T69" fmla="*/ 191 h 225"/>
                  <a:gd name="T70" fmla="*/ 309 w 337"/>
                  <a:gd name="T71" fmla="*/ 191 h 225"/>
                  <a:gd name="T72" fmla="*/ 182 w 337"/>
                  <a:gd name="T73" fmla="*/ 208 h 225"/>
                  <a:gd name="T74" fmla="*/ 185 w 337"/>
                  <a:gd name="T75" fmla="*/ 205 h 225"/>
                  <a:gd name="T76" fmla="*/ 182 w 337"/>
                  <a:gd name="T77" fmla="*/ 202 h 225"/>
                  <a:gd name="T78" fmla="*/ 154 w 337"/>
                  <a:gd name="T79" fmla="*/ 202 h 225"/>
                  <a:gd name="T80" fmla="*/ 151 w 337"/>
                  <a:gd name="T81" fmla="*/ 205 h 225"/>
                  <a:gd name="T82" fmla="*/ 154 w 337"/>
                  <a:gd name="T83" fmla="*/ 208 h 225"/>
                  <a:gd name="T84" fmla="*/ 182 w 337"/>
                  <a:gd name="T85" fmla="*/ 20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7" h="225">
                    <a:moveTo>
                      <a:pt x="73" y="180"/>
                    </a:moveTo>
                    <a:cubicBezTo>
                      <a:pt x="65" y="180"/>
                      <a:pt x="58" y="177"/>
                      <a:pt x="53" y="171"/>
                    </a:cubicBezTo>
                    <a:cubicBezTo>
                      <a:pt x="47" y="166"/>
                      <a:pt x="45" y="159"/>
                      <a:pt x="45" y="151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0"/>
                      <a:pt x="47" y="13"/>
                      <a:pt x="53" y="8"/>
                    </a:cubicBezTo>
                    <a:cubicBezTo>
                      <a:pt x="58" y="2"/>
                      <a:pt x="65" y="0"/>
                      <a:pt x="73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71" y="0"/>
                      <a:pt x="278" y="2"/>
                      <a:pt x="284" y="8"/>
                    </a:cubicBezTo>
                    <a:cubicBezTo>
                      <a:pt x="289" y="13"/>
                      <a:pt x="292" y="20"/>
                      <a:pt x="292" y="28"/>
                    </a:cubicBezTo>
                    <a:cubicBezTo>
                      <a:pt x="292" y="151"/>
                      <a:pt x="292" y="151"/>
                      <a:pt x="292" y="151"/>
                    </a:cubicBezTo>
                    <a:cubicBezTo>
                      <a:pt x="292" y="159"/>
                      <a:pt x="289" y="166"/>
                      <a:pt x="284" y="171"/>
                    </a:cubicBezTo>
                    <a:cubicBezTo>
                      <a:pt x="278" y="177"/>
                      <a:pt x="271" y="180"/>
                      <a:pt x="264" y="180"/>
                    </a:cubicBezTo>
                    <a:lnTo>
                      <a:pt x="73" y="180"/>
                    </a:lnTo>
                    <a:close/>
                    <a:moveTo>
                      <a:pt x="67" y="28"/>
                    </a:move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3"/>
                      <a:pt x="68" y="154"/>
                      <a:pt x="69" y="155"/>
                    </a:cubicBezTo>
                    <a:cubicBezTo>
                      <a:pt x="70" y="157"/>
                      <a:pt x="71" y="157"/>
                      <a:pt x="73" y="157"/>
                    </a:cubicBezTo>
                    <a:cubicBezTo>
                      <a:pt x="264" y="157"/>
                      <a:pt x="264" y="157"/>
                      <a:pt x="264" y="157"/>
                    </a:cubicBezTo>
                    <a:cubicBezTo>
                      <a:pt x="265" y="157"/>
                      <a:pt x="267" y="157"/>
                      <a:pt x="268" y="155"/>
                    </a:cubicBezTo>
                    <a:cubicBezTo>
                      <a:pt x="269" y="154"/>
                      <a:pt x="269" y="153"/>
                      <a:pt x="269" y="151"/>
                    </a:cubicBezTo>
                    <a:cubicBezTo>
                      <a:pt x="269" y="28"/>
                      <a:pt x="269" y="28"/>
                      <a:pt x="269" y="28"/>
                    </a:cubicBezTo>
                    <a:cubicBezTo>
                      <a:pt x="269" y="26"/>
                      <a:pt x="269" y="25"/>
                      <a:pt x="268" y="24"/>
                    </a:cubicBezTo>
                    <a:cubicBezTo>
                      <a:pt x="267" y="23"/>
                      <a:pt x="265" y="22"/>
                      <a:pt x="264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1" y="22"/>
                      <a:pt x="70" y="23"/>
                      <a:pt x="69" y="24"/>
                    </a:cubicBezTo>
                    <a:cubicBezTo>
                      <a:pt x="68" y="25"/>
                      <a:pt x="67" y="26"/>
                      <a:pt x="67" y="28"/>
                    </a:cubicBezTo>
                    <a:close/>
                    <a:moveTo>
                      <a:pt x="309" y="191"/>
                    </a:moveTo>
                    <a:cubicBezTo>
                      <a:pt x="337" y="191"/>
                      <a:pt x="337" y="191"/>
                      <a:pt x="337" y="191"/>
                    </a:cubicBezTo>
                    <a:cubicBezTo>
                      <a:pt x="337" y="208"/>
                      <a:pt x="337" y="208"/>
                      <a:pt x="337" y="208"/>
                    </a:cubicBezTo>
                    <a:cubicBezTo>
                      <a:pt x="337" y="212"/>
                      <a:pt x="334" y="216"/>
                      <a:pt x="329" y="220"/>
                    </a:cubicBezTo>
                    <a:cubicBezTo>
                      <a:pt x="323" y="223"/>
                      <a:pt x="316" y="225"/>
                      <a:pt x="309" y="225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20" y="225"/>
                      <a:pt x="13" y="223"/>
                      <a:pt x="8" y="220"/>
                    </a:cubicBezTo>
                    <a:cubicBezTo>
                      <a:pt x="2" y="216"/>
                      <a:pt x="0" y="212"/>
                      <a:pt x="0" y="208"/>
                    </a:cubicBezTo>
                    <a:cubicBezTo>
                      <a:pt x="0" y="191"/>
                      <a:pt x="0" y="191"/>
                      <a:pt x="0" y="191"/>
                    </a:cubicBezTo>
                    <a:lnTo>
                      <a:pt x="309" y="191"/>
                    </a:lnTo>
                    <a:close/>
                    <a:moveTo>
                      <a:pt x="182" y="208"/>
                    </a:moveTo>
                    <a:cubicBezTo>
                      <a:pt x="184" y="208"/>
                      <a:pt x="185" y="207"/>
                      <a:pt x="185" y="205"/>
                    </a:cubicBezTo>
                    <a:cubicBezTo>
                      <a:pt x="185" y="203"/>
                      <a:pt x="184" y="202"/>
                      <a:pt x="182" y="202"/>
                    </a:cubicBezTo>
                    <a:cubicBezTo>
                      <a:pt x="154" y="202"/>
                      <a:pt x="154" y="202"/>
                      <a:pt x="154" y="202"/>
                    </a:cubicBezTo>
                    <a:cubicBezTo>
                      <a:pt x="152" y="202"/>
                      <a:pt x="151" y="203"/>
                      <a:pt x="151" y="205"/>
                    </a:cubicBezTo>
                    <a:cubicBezTo>
                      <a:pt x="151" y="207"/>
                      <a:pt x="152" y="208"/>
                      <a:pt x="154" y="208"/>
                    </a:cubicBezTo>
                    <a:lnTo>
                      <a:pt x="182" y="20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  <p:grpSp>
          <p:nvGrpSpPr>
            <p:cNvPr id="124" name="Group 123"/>
            <p:cNvGrpSpPr/>
            <p:nvPr userDrawn="1"/>
          </p:nvGrpSpPr>
          <p:grpSpPr>
            <a:xfrm>
              <a:off x="6317752" y="4472922"/>
              <a:ext cx="807791" cy="808465"/>
              <a:chOff x="11037448" y="2331350"/>
              <a:chExt cx="912705" cy="913466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1037448" y="2331350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26" name="Freeform 103"/>
              <p:cNvSpPr>
                <a:spLocks noEditPoints="1"/>
              </p:cNvSpPr>
              <p:nvPr/>
            </p:nvSpPr>
            <p:spPr bwMode="auto">
              <a:xfrm>
                <a:off x="11268770" y="2604268"/>
                <a:ext cx="450060" cy="354655"/>
              </a:xfrm>
              <a:custGeom>
                <a:avLst/>
                <a:gdLst>
                  <a:gd name="T0" fmla="*/ 319 w 319"/>
                  <a:gd name="T1" fmla="*/ 81 h 251"/>
                  <a:gd name="T2" fmla="*/ 319 w 319"/>
                  <a:gd name="T3" fmla="*/ 223 h 251"/>
                  <a:gd name="T4" fmla="*/ 311 w 319"/>
                  <a:gd name="T5" fmla="*/ 243 h 251"/>
                  <a:gd name="T6" fmla="*/ 291 w 319"/>
                  <a:gd name="T7" fmla="*/ 251 h 251"/>
                  <a:gd name="T8" fmla="*/ 29 w 319"/>
                  <a:gd name="T9" fmla="*/ 251 h 251"/>
                  <a:gd name="T10" fmla="*/ 8 w 319"/>
                  <a:gd name="T11" fmla="*/ 243 h 251"/>
                  <a:gd name="T12" fmla="*/ 0 w 319"/>
                  <a:gd name="T13" fmla="*/ 223 h 251"/>
                  <a:gd name="T14" fmla="*/ 0 w 319"/>
                  <a:gd name="T15" fmla="*/ 81 h 251"/>
                  <a:gd name="T16" fmla="*/ 18 w 319"/>
                  <a:gd name="T17" fmla="*/ 97 h 251"/>
                  <a:gd name="T18" fmla="*/ 107 w 319"/>
                  <a:gd name="T19" fmla="*/ 158 h 251"/>
                  <a:gd name="T20" fmla="*/ 123 w 319"/>
                  <a:gd name="T21" fmla="*/ 170 h 251"/>
                  <a:gd name="T22" fmla="*/ 140 w 319"/>
                  <a:gd name="T23" fmla="*/ 178 h 251"/>
                  <a:gd name="T24" fmla="*/ 159 w 319"/>
                  <a:gd name="T25" fmla="*/ 183 h 251"/>
                  <a:gd name="T26" fmla="*/ 160 w 319"/>
                  <a:gd name="T27" fmla="*/ 183 h 251"/>
                  <a:gd name="T28" fmla="*/ 179 w 319"/>
                  <a:gd name="T29" fmla="*/ 178 h 251"/>
                  <a:gd name="T30" fmla="*/ 196 w 319"/>
                  <a:gd name="T31" fmla="*/ 170 h 251"/>
                  <a:gd name="T32" fmla="*/ 213 w 319"/>
                  <a:gd name="T33" fmla="*/ 158 h 251"/>
                  <a:gd name="T34" fmla="*/ 301 w 319"/>
                  <a:gd name="T35" fmla="*/ 97 h 251"/>
                  <a:gd name="T36" fmla="*/ 319 w 319"/>
                  <a:gd name="T37" fmla="*/ 81 h 251"/>
                  <a:gd name="T38" fmla="*/ 319 w 319"/>
                  <a:gd name="T39" fmla="*/ 29 h 251"/>
                  <a:gd name="T40" fmla="*/ 310 w 319"/>
                  <a:gd name="T41" fmla="*/ 56 h 251"/>
                  <a:gd name="T42" fmla="*/ 289 w 319"/>
                  <a:gd name="T43" fmla="*/ 78 h 251"/>
                  <a:gd name="T44" fmla="*/ 205 w 319"/>
                  <a:gd name="T45" fmla="*/ 135 h 251"/>
                  <a:gd name="T46" fmla="*/ 198 w 319"/>
                  <a:gd name="T47" fmla="*/ 141 h 251"/>
                  <a:gd name="T48" fmla="*/ 188 w 319"/>
                  <a:gd name="T49" fmla="*/ 148 h 251"/>
                  <a:gd name="T50" fmla="*/ 179 w 319"/>
                  <a:gd name="T51" fmla="*/ 153 h 251"/>
                  <a:gd name="T52" fmla="*/ 169 w 319"/>
                  <a:gd name="T53" fmla="*/ 158 h 251"/>
                  <a:gd name="T54" fmla="*/ 160 w 319"/>
                  <a:gd name="T55" fmla="*/ 160 h 251"/>
                  <a:gd name="T56" fmla="*/ 159 w 319"/>
                  <a:gd name="T57" fmla="*/ 160 h 251"/>
                  <a:gd name="T58" fmla="*/ 151 w 319"/>
                  <a:gd name="T59" fmla="*/ 158 h 251"/>
                  <a:gd name="T60" fmla="*/ 140 w 319"/>
                  <a:gd name="T61" fmla="*/ 153 h 251"/>
                  <a:gd name="T62" fmla="*/ 131 w 319"/>
                  <a:gd name="T63" fmla="*/ 148 h 251"/>
                  <a:gd name="T64" fmla="*/ 121 w 319"/>
                  <a:gd name="T65" fmla="*/ 141 h 251"/>
                  <a:gd name="T66" fmla="*/ 114 w 319"/>
                  <a:gd name="T67" fmla="*/ 135 h 251"/>
                  <a:gd name="T68" fmla="*/ 67 w 319"/>
                  <a:gd name="T69" fmla="*/ 103 h 251"/>
                  <a:gd name="T70" fmla="*/ 31 w 319"/>
                  <a:gd name="T71" fmla="*/ 78 h 251"/>
                  <a:gd name="T72" fmla="*/ 10 w 319"/>
                  <a:gd name="T73" fmla="*/ 57 h 251"/>
                  <a:gd name="T74" fmla="*/ 0 w 319"/>
                  <a:gd name="T75" fmla="*/ 33 h 251"/>
                  <a:gd name="T76" fmla="*/ 8 w 319"/>
                  <a:gd name="T77" fmla="*/ 10 h 251"/>
                  <a:gd name="T78" fmla="*/ 29 w 319"/>
                  <a:gd name="T79" fmla="*/ 0 h 251"/>
                  <a:gd name="T80" fmla="*/ 291 w 319"/>
                  <a:gd name="T81" fmla="*/ 0 h 251"/>
                  <a:gd name="T82" fmla="*/ 311 w 319"/>
                  <a:gd name="T83" fmla="*/ 9 h 251"/>
                  <a:gd name="T84" fmla="*/ 319 w 319"/>
                  <a:gd name="T85" fmla="*/ 2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9" h="251">
                    <a:moveTo>
                      <a:pt x="319" y="81"/>
                    </a:moveTo>
                    <a:cubicBezTo>
                      <a:pt x="319" y="223"/>
                      <a:pt x="319" y="223"/>
                      <a:pt x="319" y="223"/>
                    </a:cubicBezTo>
                    <a:cubicBezTo>
                      <a:pt x="319" y="230"/>
                      <a:pt x="316" y="237"/>
                      <a:pt x="311" y="243"/>
                    </a:cubicBezTo>
                    <a:cubicBezTo>
                      <a:pt x="305" y="248"/>
                      <a:pt x="298" y="251"/>
                      <a:pt x="291" y="251"/>
                    </a:cubicBezTo>
                    <a:cubicBezTo>
                      <a:pt x="29" y="251"/>
                      <a:pt x="29" y="251"/>
                      <a:pt x="29" y="251"/>
                    </a:cubicBezTo>
                    <a:cubicBezTo>
                      <a:pt x="21" y="251"/>
                      <a:pt x="14" y="248"/>
                      <a:pt x="8" y="243"/>
                    </a:cubicBezTo>
                    <a:cubicBezTo>
                      <a:pt x="3" y="237"/>
                      <a:pt x="0" y="230"/>
                      <a:pt x="0" y="223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5" y="87"/>
                      <a:pt x="11" y="92"/>
                      <a:pt x="18" y="97"/>
                    </a:cubicBezTo>
                    <a:cubicBezTo>
                      <a:pt x="61" y="126"/>
                      <a:pt x="91" y="146"/>
                      <a:pt x="107" y="158"/>
                    </a:cubicBezTo>
                    <a:cubicBezTo>
                      <a:pt x="113" y="163"/>
                      <a:pt x="119" y="167"/>
                      <a:pt x="123" y="170"/>
                    </a:cubicBezTo>
                    <a:cubicBezTo>
                      <a:pt x="127" y="173"/>
                      <a:pt x="133" y="175"/>
                      <a:pt x="140" y="178"/>
                    </a:cubicBezTo>
                    <a:cubicBezTo>
                      <a:pt x="147" y="181"/>
                      <a:pt x="153" y="183"/>
                      <a:pt x="159" y="183"/>
                    </a:cubicBezTo>
                    <a:cubicBezTo>
                      <a:pt x="160" y="183"/>
                      <a:pt x="160" y="183"/>
                      <a:pt x="160" y="183"/>
                    </a:cubicBezTo>
                    <a:cubicBezTo>
                      <a:pt x="166" y="183"/>
                      <a:pt x="172" y="181"/>
                      <a:pt x="179" y="178"/>
                    </a:cubicBezTo>
                    <a:cubicBezTo>
                      <a:pt x="186" y="175"/>
                      <a:pt x="192" y="173"/>
                      <a:pt x="196" y="170"/>
                    </a:cubicBezTo>
                    <a:cubicBezTo>
                      <a:pt x="200" y="167"/>
                      <a:pt x="206" y="163"/>
                      <a:pt x="213" y="158"/>
                    </a:cubicBezTo>
                    <a:cubicBezTo>
                      <a:pt x="233" y="143"/>
                      <a:pt x="262" y="123"/>
                      <a:pt x="301" y="97"/>
                    </a:cubicBezTo>
                    <a:cubicBezTo>
                      <a:pt x="308" y="92"/>
                      <a:pt x="314" y="87"/>
                      <a:pt x="319" y="81"/>
                    </a:cubicBezTo>
                    <a:close/>
                    <a:moveTo>
                      <a:pt x="319" y="29"/>
                    </a:moveTo>
                    <a:cubicBezTo>
                      <a:pt x="319" y="38"/>
                      <a:pt x="316" y="47"/>
                      <a:pt x="310" y="56"/>
                    </a:cubicBezTo>
                    <a:cubicBezTo>
                      <a:pt x="305" y="64"/>
                      <a:pt x="297" y="72"/>
                      <a:pt x="289" y="78"/>
                    </a:cubicBezTo>
                    <a:cubicBezTo>
                      <a:pt x="244" y="109"/>
                      <a:pt x="216" y="128"/>
                      <a:pt x="205" y="135"/>
                    </a:cubicBezTo>
                    <a:cubicBezTo>
                      <a:pt x="204" y="136"/>
                      <a:pt x="202" y="138"/>
                      <a:pt x="198" y="141"/>
                    </a:cubicBezTo>
                    <a:cubicBezTo>
                      <a:pt x="194" y="144"/>
                      <a:pt x="191" y="146"/>
                      <a:pt x="188" y="148"/>
                    </a:cubicBezTo>
                    <a:cubicBezTo>
                      <a:pt x="186" y="149"/>
                      <a:pt x="183" y="151"/>
                      <a:pt x="179" y="153"/>
                    </a:cubicBezTo>
                    <a:cubicBezTo>
                      <a:pt x="175" y="156"/>
                      <a:pt x="172" y="157"/>
                      <a:pt x="169" y="158"/>
                    </a:cubicBezTo>
                    <a:cubicBezTo>
                      <a:pt x="165" y="159"/>
                      <a:pt x="163" y="160"/>
                      <a:pt x="160" y="160"/>
                    </a:cubicBezTo>
                    <a:cubicBezTo>
                      <a:pt x="159" y="160"/>
                      <a:pt x="159" y="160"/>
                      <a:pt x="159" y="160"/>
                    </a:cubicBezTo>
                    <a:cubicBezTo>
                      <a:pt x="157" y="160"/>
                      <a:pt x="154" y="159"/>
                      <a:pt x="151" y="158"/>
                    </a:cubicBezTo>
                    <a:cubicBezTo>
                      <a:pt x="147" y="157"/>
                      <a:pt x="144" y="156"/>
                      <a:pt x="140" y="153"/>
                    </a:cubicBezTo>
                    <a:cubicBezTo>
                      <a:pt x="137" y="151"/>
                      <a:pt x="134" y="149"/>
                      <a:pt x="131" y="148"/>
                    </a:cubicBezTo>
                    <a:cubicBezTo>
                      <a:pt x="129" y="146"/>
                      <a:pt x="125" y="144"/>
                      <a:pt x="121" y="141"/>
                    </a:cubicBezTo>
                    <a:cubicBezTo>
                      <a:pt x="118" y="138"/>
                      <a:pt x="115" y="136"/>
                      <a:pt x="114" y="135"/>
                    </a:cubicBezTo>
                    <a:cubicBezTo>
                      <a:pt x="103" y="128"/>
                      <a:pt x="88" y="117"/>
                      <a:pt x="67" y="103"/>
                    </a:cubicBezTo>
                    <a:cubicBezTo>
                      <a:pt x="47" y="89"/>
                      <a:pt x="35" y="80"/>
                      <a:pt x="31" y="78"/>
                    </a:cubicBezTo>
                    <a:cubicBezTo>
                      <a:pt x="23" y="73"/>
                      <a:pt x="16" y="66"/>
                      <a:pt x="10" y="57"/>
                    </a:cubicBezTo>
                    <a:cubicBezTo>
                      <a:pt x="3" y="48"/>
                      <a:pt x="0" y="40"/>
                      <a:pt x="0" y="33"/>
                    </a:cubicBezTo>
                    <a:cubicBezTo>
                      <a:pt x="0" y="23"/>
                      <a:pt x="3" y="16"/>
                      <a:pt x="8" y="10"/>
                    </a:cubicBezTo>
                    <a:cubicBezTo>
                      <a:pt x="12" y="3"/>
                      <a:pt x="19" y="0"/>
                      <a:pt x="29" y="0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8" y="0"/>
                      <a:pt x="305" y="3"/>
                      <a:pt x="311" y="9"/>
                    </a:cubicBezTo>
                    <a:cubicBezTo>
                      <a:pt x="316" y="14"/>
                      <a:pt x="319" y="21"/>
                      <a:pt x="319" y="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</p:grpSp>
      <p:grpSp>
        <p:nvGrpSpPr>
          <p:cNvPr id="23" name="Group 22"/>
          <p:cNvGrpSpPr/>
          <p:nvPr userDrawn="1"/>
        </p:nvGrpSpPr>
        <p:grpSpPr>
          <a:xfrm>
            <a:off x="1595517" y="3756030"/>
            <a:ext cx="1614707" cy="2477237"/>
            <a:chOff x="1111535" y="4084019"/>
            <a:chExt cx="1614707" cy="2477237"/>
          </a:xfrm>
        </p:grpSpPr>
        <p:sp>
          <p:nvSpPr>
            <p:cNvPr id="63" name="Oval 62"/>
            <p:cNvSpPr/>
            <p:nvPr userDrawn="1"/>
          </p:nvSpPr>
          <p:spPr>
            <a:xfrm>
              <a:off x="1781764" y="4839417"/>
              <a:ext cx="944478" cy="944477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 anchorCtr="1"/>
            <a:lstStyle/>
            <a:p>
              <a:pPr algn="ctr"/>
              <a:endParaRPr lang="bg-BG" sz="1898" dirty="0">
                <a:solidFill>
                  <a:srgbClr val="FFFFFF"/>
                </a:solidFill>
              </a:endParaRP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1814149" y="5095680"/>
              <a:ext cx="9089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1" hangingPunct="0"/>
              <a:r>
                <a:rPr lang="en-US" sz="11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educational    content</a:t>
              </a:r>
            </a:p>
          </p:txBody>
        </p:sp>
        <p:grpSp>
          <p:nvGrpSpPr>
            <p:cNvPr id="133" name="Group 132"/>
            <p:cNvGrpSpPr/>
            <p:nvPr userDrawn="1"/>
          </p:nvGrpSpPr>
          <p:grpSpPr>
            <a:xfrm>
              <a:off x="1900875" y="4084019"/>
              <a:ext cx="692173" cy="692750"/>
              <a:chOff x="10964840" y="161682"/>
              <a:chExt cx="912705" cy="913466"/>
            </a:xfrm>
          </p:grpSpPr>
          <p:sp>
            <p:nvSpPr>
              <p:cNvPr id="136" name="Oval 135"/>
              <p:cNvSpPr/>
              <p:nvPr userDrawn="1"/>
            </p:nvSpPr>
            <p:spPr>
              <a:xfrm>
                <a:off x="10964840" y="161682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86807" y="306485"/>
                <a:ext cx="468770" cy="608822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 userDrawn="1"/>
          </p:nvGrpSpPr>
          <p:grpSpPr>
            <a:xfrm>
              <a:off x="1116417" y="4517717"/>
              <a:ext cx="692173" cy="692750"/>
              <a:chOff x="1116417" y="4517717"/>
              <a:chExt cx="692173" cy="692750"/>
            </a:xfrm>
          </p:grpSpPr>
          <p:sp>
            <p:nvSpPr>
              <p:cNvPr id="142" name="Oval 141"/>
              <p:cNvSpPr/>
              <p:nvPr userDrawn="1"/>
            </p:nvSpPr>
            <p:spPr>
              <a:xfrm>
                <a:off x="1116417" y="4517717"/>
                <a:ext cx="692173" cy="69275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1203658" y="4642525"/>
                <a:ext cx="466891" cy="444450"/>
                <a:chOff x="2824761" y="2964110"/>
                <a:chExt cx="481013" cy="482600"/>
              </a:xfrm>
              <a:solidFill>
                <a:schemeClr val="tx1"/>
              </a:solidFill>
            </p:grpSpPr>
            <p:sp>
              <p:nvSpPr>
                <p:cNvPr id="144" name="Freeform 91"/>
                <p:cNvSpPr>
                  <a:spLocks noEditPoints="1"/>
                </p:cNvSpPr>
                <p:nvPr/>
              </p:nvSpPr>
              <p:spPr bwMode="auto">
                <a:xfrm>
                  <a:off x="2824761" y="3008560"/>
                  <a:ext cx="439738" cy="438150"/>
                </a:xfrm>
                <a:custGeom>
                  <a:avLst/>
                  <a:gdLst>
                    <a:gd name="T0" fmla="*/ 83 w 117"/>
                    <a:gd name="T1" fmla="*/ 3 h 116"/>
                    <a:gd name="T2" fmla="*/ 76 w 117"/>
                    <a:gd name="T3" fmla="*/ 0 h 116"/>
                    <a:gd name="T4" fmla="*/ 69 w 117"/>
                    <a:gd name="T5" fmla="*/ 3 h 116"/>
                    <a:gd name="T6" fmla="*/ 63 w 117"/>
                    <a:gd name="T7" fmla="*/ 8 h 116"/>
                    <a:gd name="T8" fmla="*/ 60 w 117"/>
                    <a:gd name="T9" fmla="*/ 15 h 116"/>
                    <a:gd name="T10" fmla="*/ 62 w 117"/>
                    <a:gd name="T11" fmla="*/ 21 h 116"/>
                    <a:gd name="T12" fmla="*/ 8 w 117"/>
                    <a:gd name="T13" fmla="*/ 42 h 116"/>
                    <a:gd name="T14" fmla="*/ 1 w 117"/>
                    <a:gd name="T15" fmla="*/ 51 h 116"/>
                    <a:gd name="T16" fmla="*/ 4 w 117"/>
                    <a:gd name="T17" fmla="*/ 62 h 116"/>
                    <a:gd name="T18" fmla="*/ 55 w 117"/>
                    <a:gd name="T19" fmla="*/ 112 h 116"/>
                    <a:gd name="T20" fmla="*/ 63 w 117"/>
                    <a:gd name="T21" fmla="*/ 116 h 116"/>
                    <a:gd name="T22" fmla="*/ 63 w 117"/>
                    <a:gd name="T23" fmla="*/ 116 h 116"/>
                    <a:gd name="T24" fmla="*/ 66 w 117"/>
                    <a:gd name="T25" fmla="*/ 116 h 116"/>
                    <a:gd name="T26" fmla="*/ 75 w 117"/>
                    <a:gd name="T27" fmla="*/ 108 h 116"/>
                    <a:gd name="T28" fmla="*/ 96 w 117"/>
                    <a:gd name="T29" fmla="*/ 55 h 116"/>
                    <a:gd name="T30" fmla="*/ 101 w 117"/>
                    <a:gd name="T31" fmla="*/ 56 h 116"/>
                    <a:gd name="T32" fmla="*/ 108 w 117"/>
                    <a:gd name="T33" fmla="*/ 53 h 116"/>
                    <a:gd name="T34" fmla="*/ 114 w 117"/>
                    <a:gd name="T35" fmla="*/ 48 h 116"/>
                    <a:gd name="T36" fmla="*/ 117 w 117"/>
                    <a:gd name="T37" fmla="*/ 41 h 116"/>
                    <a:gd name="T38" fmla="*/ 114 w 117"/>
                    <a:gd name="T39" fmla="*/ 34 h 116"/>
                    <a:gd name="T40" fmla="*/ 83 w 117"/>
                    <a:gd name="T41" fmla="*/ 3 h 116"/>
                    <a:gd name="T42" fmla="*/ 67 w 117"/>
                    <a:gd name="T43" fmla="*/ 105 h 116"/>
                    <a:gd name="T44" fmla="*/ 64 w 117"/>
                    <a:gd name="T45" fmla="*/ 108 h 116"/>
                    <a:gd name="T46" fmla="*/ 63 w 117"/>
                    <a:gd name="T47" fmla="*/ 108 h 116"/>
                    <a:gd name="T48" fmla="*/ 61 w 117"/>
                    <a:gd name="T49" fmla="*/ 107 h 116"/>
                    <a:gd name="T50" fmla="*/ 10 w 117"/>
                    <a:gd name="T51" fmla="*/ 56 h 116"/>
                    <a:gd name="T52" fmla="*/ 9 w 117"/>
                    <a:gd name="T53" fmla="*/ 53 h 116"/>
                    <a:gd name="T54" fmla="*/ 11 w 117"/>
                    <a:gd name="T55" fmla="*/ 50 h 116"/>
                    <a:gd name="T56" fmla="*/ 36 w 117"/>
                    <a:gd name="T57" fmla="*/ 40 h 116"/>
                    <a:gd name="T58" fmla="*/ 86 w 117"/>
                    <a:gd name="T59" fmla="*/ 58 h 116"/>
                    <a:gd name="T60" fmla="*/ 67 w 117"/>
                    <a:gd name="T61" fmla="*/ 105 h 116"/>
                    <a:gd name="T62" fmla="*/ 108 w 117"/>
                    <a:gd name="T63" fmla="*/ 42 h 116"/>
                    <a:gd name="T64" fmla="*/ 103 w 117"/>
                    <a:gd name="T65" fmla="*/ 48 h 116"/>
                    <a:gd name="T66" fmla="*/ 100 w 117"/>
                    <a:gd name="T67" fmla="*/ 48 h 116"/>
                    <a:gd name="T68" fmla="*/ 93 w 117"/>
                    <a:gd name="T69" fmla="*/ 41 h 116"/>
                    <a:gd name="T70" fmla="*/ 87 w 117"/>
                    <a:gd name="T71" fmla="*/ 55 h 116"/>
                    <a:gd name="T72" fmla="*/ 88 w 117"/>
                    <a:gd name="T73" fmla="*/ 54 h 116"/>
                    <a:gd name="T74" fmla="*/ 52 w 117"/>
                    <a:gd name="T75" fmla="*/ 39 h 116"/>
                    <a:gd name="T76" fmla="*/ 42 w 117"/>
                    <a:gd name="T77" fmla="*/ 37 h 116"/>
                    <a:gd name="T78" fmla="*/ 76 w 117"/>
                    <a:gd name="T79" fmla="*/ 24 h 116"/>
                    <a:gd name="T80" fmla="*/ 69 w 117"/>
                    <a:gd name="T81" fmla="*/ 17 h 116"/>
                    <a:gd name="T82" fmla="*/ 69 w 117"/>
                    <a:gd name="T83" fmla="*/ 14 h 116"/>
                    <a:gd name="T84" fmla="*/ 75 w 117"/>
                    <a:gd name="T85" fmla="*/ 8 h 116"/>
                    <a:gd name="T86" fmla="*/ 78 w 117"/>
                    <a:gd name="T87" fmla="*/ 8 h 116"/>
                    <a:gd name="T88" fmla="*/ 108 w 117"/>
                    <a:gd name="T89" fmla="*/ 39 h 116"/>
                    <a:gd name="T90" fmla="*/ 108 w 117"/>
                    <a:gd name="T91" fmla="*/ 42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7" h="116">
                      <a:moveTo>
                        <a:pt x="83" y="3"/>
                      </a:moveTo>
                      <a:cubicBezTo>
                        <a:pt x="81" y="1"/>
                        <a:pt x="79" y="0"/>
                        <a:pt x="76" y="0"/>
                      </a:cubicBezTo>
                      <a:cubicBezTo>
                        <a:pt x="73" y="0"/>
                        <a:pt x="71" y="1"/>
                        <a:pt x="69" y="3"/>
                      </a:cubicBezTo>
                      <a:cubicBezTo>
                        <a:pt x="63" y="8"/>
                        <a:pt x="63" y="8"/>
                        <a:pt x="63" y="8"/>
                      </a:cubicBezTo>
                      <a:cubicBezTo>
                        <a:pt x="62" y="10"/>
                        <a:pt x="60" y="13"/>
                        <a:pt x="60" y="15"/>
                      </a:cubicBezTo>
                      <a:cubicBezTo>
                        <a:pt x="60" y="17"/>
                        <a:pt x="61" y="19"/>
                        <a:pt x="62" y="21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4" y="44"/>
                        <a:pt x="1" y="47"/>
                        <a:pt x="1" y="51"/>
                      </a:cubicBezTo>
                      <a:cubicBezTo>
                        <a:pt x="0" y="55"/>
                        <a:pt x="1" y="59"/>
                        <a:pt x="4" y="62"/>
                      </a:cubicBezTo>
                      <a:cubicBezTo>
                        <a:pt x="55" y="112"/>
                        <a:pt x="55" y="112"/>
                        <a:pt x="55" y="112"/>
                      </a:cubicBezTo>
                      <a:cubicBezTo>
                        <a:pt x="57" y="114"/>
                        <a:pt x="60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4" y="116"/>
                        <a:pt x="65" y="116"/>
                        <a:pt x="66" y="116"/>
                      </a:cubicBezTo>
                      <a:cubicBezTo>
                        <a:pt x="70" y="115"/>
                        <a:pt x="73" y="112"/>
                        <a:pt x="75" y="108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8" y="56"/>
                        <a:pt x="99" y="56"/>
                        <a:pt x="101" y="56"/>
                      </a:cubicBezTo>
                      <a:cubicBezTo>
                        <a:pt x="104" y="56"/>
                        <a:pt x="107" y="55"/>
                        <a:pt x="108" y="53"/>
                      </a:cubicBezTo>
                      <a:cubicBezTo>
                        <a:pt x="114" y="48"/>
                        <a:pt x="114" y="48"/>
                        <a:pt x="114" y="48"/>
                      </a:cubicBezTo>
                      <a:cubicBezTo>
                        <a:pt x="116" y="46"/>
                        <a:pt x="117" y="43"/>
                        <a:pt x="117" y="41"/>
                      </a:cubicBezTo>
                      <a:cubicBezTo>
                        <a:pt x="117" y="38"/>
                        <a:pt x="116" y="36"/>
                        <a:pt x="114" y="34"/>
                      </a:cubicBezTo>
                      <a:lnTo>
                        <a:pt x="83" y="3"/>
                      </a:lnTo>
                      <a:close/>
                      <a:moveTo>
                        <a:pt x="67" y="105"/>
                      </a:moveTo>
                      <a:cubicBezTo>
                        <a:pt x="67" y="107"/>
                        <a:pt x="66" y="107"/>
                        <a:pt x="64" y="108"/>
                      </a:cubicBezTo>
                      <a:cubicBezTo>
                        <a:pt x="64" y="108"/>
                        <a:pt x="64" y="108"/>
                        <a:pt x="63" y="108"/>
                      </a:cubicBezTo>
                      <a:cubicBezTo>
                        <a:pt x="62" y="108"/>
                        <a:pt x="61" y="107"/>
                        <a:pt x="61" y="107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9" y="55"/>
                        <a:pt x="8" y="54"/>
                        <a:pt x="9" y="53"/>
                      </a:cubicBezTo>
                      <a:cubicBezTo>
                        <a:pt x="9" y="51"/>
                        <a:pt x="10" y="50"/>
                        <a:pt x="11" y="5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52" y="45"/>
                        <a:pt x="69" y="40"/>
                        <a:pt x="86" y="58"/>
                      </a:cubicBezTo>
                      <a:lnTo>
                        <a:pt x="67" y="105"/>
                      </a:lnTo>
                      <a:close/>
                      <a:moveTo>
                        <a:pt x="108" y="42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2" y="49"/>
                        <a:pt x="101" y="49"/>
                        <a:pt x="100" y="48"/>
                      </a:cubicBezTo>
                      <a:cubicBezTo>
                        <a:pt x="93" y="41"/>
                        <a:pt x="93" y="41"/>
                        <a:pt x="93" y="41"/>
                      </a:cubicBezTo>
                      <a:cubicBezTo>
                        <a:pt x="87" y="55"/>
                        <a:pt x="87" y="55"/>
                        <a:pt x="87" y="55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76" y="42"/>
                        <a:pt x="63" y="40"/>
                        <a:pt x="52" y="39"/>
                      </a:cubicBezTo>
                      <a:cubicBezTo>
                        <a:pt x="49" y="39"/>
                        <a:pt x="45" y="38"/>
                        <a:pt x="42" y="37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69" y="17"/>
                        <a:pt x="69" y="17"/>
                        <a:pt x="69" y="17"/>
                      </a:cubicBezTo>
                      <a:cubicBezTo>
                        <a:pt x="68" y="16"/>
                        <a:pt x="68" y="15"/>
                        <a:pt x="69" y="14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75" y="8"/>
                        <a:pt x="77" y="8"/>
                        <a:pt x="78" y="8"/>
                      </a:cubicBezTo>
                      <a:cubicBezTo>
                        <a:pt x="108" y="39"/>
                        <a:pt x="108" y="39"/>
                        <a:pt x="108" y="39"/>
                      </a:cubicBezTo>
                      <a:cubicBezTo>
                        <a:pt x="109" y="40"/>
                        <a:pt x="109" y="41"/>
                        <a:pt x="108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45" name="Freeform 92"/>
                <p:cNvSpPr>
                  <a:spLocks noEditPoints="1"/>
                </p:cNvSpPr>
                <p:nvPr/>
              </p:nvSpPr>
              <p:spPr bwMode="auto">
                <a:xfrm>
                  <a:off x="3035898" y="3205410"/>
                  <a:ext cx="74613" cy="74612"/>
                </a:xfrm>
                <a:custGeom>
                  <a:avLst/>
                  <a:gdLst>
                    <a:gd name="T0" fmla="*/ 10 w 20"/>
                    <a:gd name="T1" fmla="*/ 20 h 20"/>
                    <a:gd name="T2" fmla="*/ 20 w 20"/>
                    <a:gd name="T3" fmla="*/ 10 h 20"/>
                    <a:gd name="T4" fmla="*/ 10 w 20"/>
                    <a:gd name="T5" fmla="*/ 0 h 20"/>
                    <a:gd name="T6" fmla="*/ 0 w 20"/>
                    <a:gd name="T7" fmla="*/ 10 h 20"/>
                    <a:gd name="T8" fmla="*/ 10 w 20"/>
                    <a:gd name="T9" fmla="*/ 20 h 20"/>
                    <a:gd name="T10" fmla="*/ 10 w 20"/>
                    <a:gd name="T11" fmla="*/ 4 h 20"/>
                    <a:gd name="T12" fmla="*/ 16 w 20"/>
                    <a:gd name="T13" fmla="*/ 10 h 20"/>
                    <a:gd name="T14" fmla="*/ 10 w 20"/>
                    <a:gd name="T15" fmla="*/ 16 h 20"/>
                    <a:gd name="T16" fmla="*/ 4 w 20"/>
                    <a:gd name="T17" fmla="*/ 10 h 20"/>
                    <a:gd name="T18" fmla="*/ 10 w 20"/>
                    <a:gd name="T19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20"/>
                      </a:moveTo>
                      <a:cubicBezTo>
                        <a:pt x="16" y="20"/>
                        <a:pt x="20" y="15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lose/>
                      <a:moveTo>
                        <a:pt x="10" y="4"/>
                      </a:moveTo>
                      <a:cubicBezTo>
                        <a:pt x="14" y="4"/>
                        <a:pt x="16" y="6"/>
                        <a:pt x="16" y="10"/>
                      </a:cubicBezTo>
                      <a:cubicBezTo>
                        <a:pt x="16" y="13"/>
                        <a:pt x="14" y="16"/>
                        <a:pt x="10" y="16"/>
                      </a:cubicBez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6"/>
                        <a:pt x="7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46" name="Freeform 93"/>
                <p:cNvSpPr>
                  <a:spLocks noEditPoints="1"/>
                </p:cNvSpPr>
                <p:nvPr/>
              </p:nvSpPr>
              <p:spPr bwMode="auto">
                <a:xfrm>
                  <a:off x="3231161" y="2964110"/>
                  <a:ext cx="74613" cy="74612"/>
                </a:xfrm>
                <a:custGeom>
                  <a:avLst/>
                  <a:gdLst>
                    <a:gd name="T0" fmla="*/ 10 w 20"/>
                    <a:gd name="T1" fmla="*/ 0 h 20"/>
                    <a:gd name="T2" fmla="*/ 0 w 20"/>
                    <a:gd name="T3" fmla="*/ 10 h 20"/>
                    <a:gd name="T4" fmla="*/ 10 w 20"/>
                    <a:gd name="T5" fmla="*/ 20 h 20"/>
                    <a:gd name="T6" fmla="*/ 20 w 20"/>
                    <a:gd name="T7" fmla="*/ 10 h 20"/>
                    <a:gd name="T8" fmla="*/ 10 w 20"/>
                    <a:gd name="T9" fmla="*/ 0 h 20"/>
                    <a:gd name="T10" fmla="*/ 10 w 20"/>
                    <a:gd name="T11" fmla="*/ 16 h 20"/>
                    <a:gd name="T12" fmla="*/ 4 w 20"/>
                    <a:gd name="T13" fmla="*/ 10 h 20"/>
                    <a:gd name="T14" fmla="*/ 10 w 20"/>
                    <a:gd name="T15" fmla="*/ 4 h 20"/>
                    <a:gd name="T16" fmla="*/ 16 w 20"/>
                    <a:gd name="T17" fmla="*/ 10 h 20"/>
                    <a:gd name="T18" fmla="*/ 10 w 20"/>
                    <a:gd name="T1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16" y="20"/>
                        <a:pt x="20" y="15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  <a:moveTo>
                        <a:pt x="10" y="16"/>
                      </a:move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6"/>
                        <a:pt x="7" y="4"/>
                        <a:pt x="10" y="4"/>
                      </a:cubicBezTo>
                      <a:cubicBezTo>
                        <a:pt x="14" y="4"/>
                        <a:pt x="16" y="6"/>
                        <a:pt x="16" y="10"/>
                      </a:cubicBezTo>
                      <a:cubicBezTo>
                        <a:pt x="16" y="13"/>
                        <a:pt x="14" y="16"/>
                        <a:pt x="1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47" name="Freeform 94"/>
                <p:cNvSpPr>
                  <a:spLocks noEditPoints="1"/>
                </p:cNvSpPr>
                <p:nvPr/>
              </p:nvSpPr>
              <p:spPr bwMode="auto">
                <a:xfrm>
                  <a:off x="2945411" y="3189535"/>
                  <a:ext cx="60325" cy="60325"/>
                </a:xfrm>
                <a:custGeom>
                  <a:avLst/>
                  <a:gdLst>
                    <a:gd name="T0" fmla="*/ 0 w 16"/>
                    <a:gd name="T1" fmla="*/ 8 h 16"/>
                    <a:gd name="T2" fmla="*/ 8 w 16"/>
                    <a:gd name="T3" fmla="*/ 16 h 16"/>
                    <a:gd name="T4" fmla="*/ 16 w 16"/>
                    <a:gd name="T5" fmla="*/ 8 h 16"/>
                    <a:gd name="T6" fmla="*/ 8 w 16"/>
                    <a:gd name="T7" fmla="*/ 0 h 16"/>
                    <a:gd name="T8" fmla="*/ 0 w 16"/>
                    <a:gd name="T9" fmla="*/ 8 h 16"/>
                    <a:gd name="T10" fmla="*/ 8 w 16"/>
                    <a:gd name="T11" fmla="*/ 4 h 16"/>
                    <a:gd name="T12" fmla="*/ 12 w 16"/>
                    <a:gd name="T13" fmla="*/ 8 h 16"/>
                    <a:gd name="T14" fmla="*/ 8 w 16"/>
                    <a:gd name="T15" fmla="*/ 12 h 16"/>
                    <a:gd name="T16" fmla="*/ 4 w 16"/>
                    <a:gd name="T17" fmla="*/ 8 h 16"/>
                    <a:gd name="T18" fmla="*/ 8 w 16"/>
                    <a:gd name="T1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0" y="8"/>
                      </a:move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3" y="16"/>
                        <a:pt x="16" y="12"/>
                        <a:pt x="16" y="8"/>
                      </a:cubicBez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lose/>
                      <a:moveTo>
                        <a:pt x="8" y="4"/>
                      </a:moveTo>
                      <a:cubicBezTo>
                        <a:pt x="11" y="4"/>
                        <a:pt x="12" y="6"/>
                        <a:pt x="12" y="8"/>
                      </a:cubicBezTo>
                      <a:cubicBezTo>
                        <a:pt x="12" y="10"/>
                        <a:pt x="11" y="12"/>
                        <a:pt x="8" y="12"/>
                      </a:cubicBezTo>
                      <a:cubicBezTo>
                        <a:pt x="6" y="12"/>
                        <a:pt x="4" y="10"/>
                        <a:pt x="4" y="8"/>
                      </a:cubicBezTo>
                      <a:cubicBezTo>
                        <a:pt x="4" y="6"/>
                        <a:pt x="6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48" name="Oval 95"/>
                <p:cNvSpPr>
                  <a:spLocks noChangeArrowheads="1"/>
                </p:cNvSpPr>
                <p:nvPr/>
              </p:nvSpPr>
              <p:spPr bwMode="auto">
                <a:xfrm>
                  <a:off x="3005736" y="3295898"/>
                  <a:ext cx="30163" cy="301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49" name="Oval 96"/>
                <p:cNvSpPr>
                  <a:spLocks noChangeArrowheads="1"/>
                </p:cNvSpPr>
                <p:nvPr/>
              </p:nvSpPr>
              <p:spPr bwMode="auto">
                <a:xfrm>
                  <a:off x="3245448" y="3068885"/>
                  <a:ext cx="30163" cy="301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</p:grpSp>
        <p:grpSp>
          <p:nvGrpSpPr>
            <p:cNvPr id="150" name="Group 149"/>
            <p:cNvGrpSpPr/>
            <p:nvPr userDrawn="1"/>
          </p:nvGrpSpPr>
          <p:grpSpPr>
            <a:xfrm>
              <a:off x="1111535" y="5407183"/>
              <a:ext cx="692173" cy="692750"/>
              <a:chOff x="10002438" y="1241007"/>
              <a:chExt cx="912705" cy="913466"/>
            </a:xfrm>
          </p:grpSpPr>
          <p:sp>
            <p:nvSpPr>
              <p:cNvPr id="151" name="Oval 150"/>
              <p:cNvSpPr/>
              <p:nvPr userDrawn="1"/>
            </p:nvSpPr>
            <p:spPr>
              <a:xfrm>
                <a:off x="10002438" y="1241007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6306" y="1404543"/>
                <a:ext cx="584969" cy="591718"/>
              </a:xfrm>
              <a:prstGeom prst="rect">
                <a:avLst/>
              </a:prstGeom>
            </p:spPr>
          </p:pic>
        </p:grpSp>
        <p:grpSp>
          <p:nvGrpSpPr>
            <p:cNvPr id="153" name="Group 152"/>
            <p:cNvGrpSpPr/>
            <p:nvPr userDrawn="1"/>
          </p:nvGrpSpPr>
          <p:grpSpPr>
            <a:xfrm>
              <a:off x="1896325" y="5868506"/>
              <a:ext cx="692173" cy="692750"/>
              <a:chOff x="11037448" y="1255557"/>
              <a:chExt cx="912705" cy="913466"/>
            </a:xfrm>
          </p:grpSpPr>
          <p:sp>
            <p:nvSpPr>
              <p:cNvPr id="154" name="Oval 153"/>
              <p:cNvSpPr/>
              <p:nvPr userDrawn="1"/>
            </p:nvSpPr>
            <p:spPr>
              <a:xfrm>
                <a:off x="11037448" y="1255557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39455" y="1437291"/>
                <a:ext cx="508691" cy="557736"/>
              </a:xfrm>
              <a:prstGeom prst="rect">
                <a:avLst/>
              </a:prstGeom>
            </p:spPr>
          </p:pic>
        </p:grpSp>
      </p:grpSp>
      <p:grpSp>
        <p:nvGrpSpPr>
          <p:cNvPr id="22" name="Group 21"/>
          <p:cNvGrpSpPr/>
          <p:nvPr userDrawn="1"/>
        </p:nvGrpSpPr>
        <p:grpSpPr>
          <a:xfrm>
            <a:off x="9004236" y="3758659"/>
            <a:ext cx="1661587" cy="2474608"/>
            <a:chOff x="8970430" y="4086648"/>
            <a:chExt cx="1661587" cy="2474608"/>
          </a:xfrm>
        </p:grpSpPr>
        <p:grpSp>
          <p:nvGrpSpPr>
            <p:cNvPr id="156" name="Group 155"/>
            <p:cNvGrpSpPr/>
            <p:nvPr userDrawn="1"/>
          </p:nvGrpSpPr>
          <p:grpSpPr>
            <a:xfrm>
              <a:off x="9111197" y="5868506"/>
              <a:ext cx="692173" cy="692750"/>
              <a:chOff x="8932080" y="175408"/>
              <a:chExt cx="912705" cy="913466"/>
            </a:xfrm>
          </p:grpSpPr>
          <p:sp>
            <p:nvSpPr>
              <p:cNvPr id="157" name="Oval 156"/>
              <p:cNvSpPr/>
              <p:nvPr userDrawn="1"/>
            </p:nvSpPr>
            <p:spPr>
              <a:xfrm>
                <a:off x="8932080" y="175408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58" name="Freeform 47"/>
              <p:cNvSpPr>
                <a:spLocks noEditPoints="1"/>
              </p:cNvSpPr>
              <p:nvPr/>
            </p:nvSpPr>
            <p:spPr bwMode="auto">
              <a:xfrm>
                <a:off x="9134620" y="427279"/>
                <a:ext cx="507624" cy="380206"/>
              </a:xfrm>
              <a:custGeom>
                <a:avLst/>
                <a:gdLst>
                  <a:gd name="T0" fmla="*/ 77 w 247"/>
                  <a:gd name="T1" fmla="*/ 92 h 185"/>
                  <a:gd name="T2" fmla="*/ 77 w 247"/>
                  <a:gd name="T3" fmla="*/ 154 h 185"/>
                  <a:gd name="T4" fmla="*/ 46 w 247"/>
                  <a:gd name="T5" fmla="*/ 154 h 185"/>
                  <a:gd name="T6" fmla="*/ 46 w 247"/>
                  <a:gd name="T7" fmla="*/ 92 h 185"/>
                  <a:gd name="T8" fmla="*/ 77 w 247"/>
                  <a:gd name="T9" fmla="*/ 92 h 185"/>
                  <a:gd name="T10" fmla="*/ 123 w 247"/>
                  <a:gd name="T11" fmla="*/ 30 h 185"/>
                  <a:gd name="T12" fmla="*/ 123 w 247"/>
                  <a:gd name="T13" fmla="*/ 154 h 185"/>
                  <a:gd name="T14" fmla="*/ 92 w 247"/>
                  <a:gd name="T15" fmla="*/ 154 h 185"/>
                  <a:gd name="T16" fmla="*/ 92 w 247"/>
                  <a:gd name="T17" fmla="*/ 30 h 185"/>
                  <a:gd name="T18" fmla="*/ 123 w 247"/>
                  <a:gd name="T19" fmla="*/ 30 h 185"/>
                  <a:gd name="T20" fmla="*/ 247 w 247"/>
                  <a:gd name="T21" fmla="*/ 169 h 185"/>
                  <a:gd name="T22" fmla="*/ 247 w 247"/>
                  <a:gd name="T23" fmla="*/ 185 h 185"/>
                  <a:gd name="T24" fmla="*/ 0 w 247"/>
                  <a:gd name="T25" fmla="*/ 185 h 185"/>
                  <a:gd name="T26" fmla="*/ 0 w 247"/>
                  <a:gd name="T27" fmla="*/ 0 h 185"/>
                  <a:gd name="T28" fmla="*/ 15 w 247"/>
                  <a:gd name="T29" fmla="*/ 0 h 185"/>
                  <a:gd name="T30" fmla="*/ 15 w 247"/>
                  <a:gd name="T31" fmla="*/ 169 h 185"/>
                  <a:gd name="T32" fmla="*/ 247 w 247"/>
                  <a:gd name="T33" fmla="*/ 169 h 185"/>
                  <a:gd name="T34" fmla="*/ 169 w 247"/>
                  <a:gd name="T35" fmla="*/ 62 h 185"/>
                  <a:gd name="T36" fmla="*/ 169 w 247"/>
                  <a:gd name="T37" fmla="*/ 154 h 185"/>
                  <a:gd name="T38" fmla="*/ 139 w 247"/>
                  <a:gd name="T39" fmla="*/ 154 h 185"/>
                  <a:gd name="T40" fmla="*/ 139 w 247"/>
                  <a:gd name="T41" fmla="*/ 62 h 185"/>
                  <a:gd name="T42" fmla="*/ 169 w 247"/>
                  <a:gd name="T43" fmla="*/ 62 h 185"/>
                  <a:gd name="T44" fmla="*/ 215 w 247"/>
                  <a:gd name="T45" fmla="*/ 15 h 185"/>
                  <a:gd name="T46" fmla="*/ 215 w 247"/>
                  <a:gd name="T47" fmla="*/ 154 h 185"/>
                  <a:gd name="T48" fmla="*/ 185 w 247"/>
                  <a:gd name="T49" fmla="*/ 154 h 185"/>
                  <a:gd name="T50" fmla="*/ 185 w 247"/>
                  <a:gd name="T51" fmla="*/ 15 h 185"/>
                  <a:gd name="T52" fmla="*/ 215 w 247"/>
                  <a:gd name="T53" fmla="*/ 1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7" h="185">
                    <a:moveTo>
                      <a:pt x="77" y="92"/>
                    </a:moveTo>
                    <a:lnTo>
                      <a:pt x="77" y="154"/>
                    </a:lnTo>
                    <a:lnTo>
                      <a:pt x="46" y="154"/>
                    </a:lnTo>
                    <a:lnTo>
                      <a:pt x="46" y="92"/>
                    </a:lnTo>
                    <a:lnTo>
                      <a:pt x="77" y="92"/>
                    </a:lnTo>
                    <a:close/>
                    <a:moveTo>
                      <a:pt x="123" y="30"/>
                    </a:moveTo>
                    <a:lnTo>
                      <a:pt x="123" y="154"/>
                    </a:lnTo>
                    <a:lnTo>
                      <a:pt x="92" y="154"/>
                    </a:lnTo>
                    <a:lnTo>
                      <a:pt x="92" y="30"/>
                    </a:lnTo>
                    <a:lnTo>
                      <a:pt x="123" y="30"/>
                    </a:lnTo>
                    <a:close/>
                    <a:moveTo>
                      <a:pt x="247" y="169"/>
                    </a:moveTo>
                    <a:lnTo>
                      <a:pt x="247" y="185"/>
                    </a:lnTo>
                    <a:lnTo>
                      <a:pt x="0" y="18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169"/>
                    </a:lnTo>
                    <a:lnTo>
                      <a:pt x="247" y="169"/>
                    </a:lnTo>
                    <a:close/>
                    <a:moveTo>
                      <a:pt x="169" y="62"/>
                    </a:moveTo>
                    <a:lnTo>
                      <a:pt x="169" y="154"/>
                    </a:lnTo>
                    <a:lnTo>
                      <a:pt x="139" y="154"/>
                    </a:lnTo>
                    <a:lnTo>
                      <a:pt x="139" y="62"/>
                    </a:lnTo>
                    <a:lnTo>
                      <a:pt x="169" y="62"/>
                    </a:lnTo>
                    <a:close/>
                    <a:moveTo>
                      <a:pt x="215" y="15"/>
                    </a:moveTo>
                    <a:lnTo>
                      <a:pt x="215" y="154"/>
                    </a:lnTo>
                    <a:lnTo>
                      <a:pt x="185" y="154"/>
                    </a:lnTo>
                    <a:lnTo>
                      <a:pt x="185" y="15"/>
                    </a:lnTo>
                    <a:lnTo>
                      <a:pt x="215" y="1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  <p:grpSp>
          <p:nvGrpSpPr>
            <p:cNvPr id="159" name="Group 158"/>
            <p:cNvGrpSpPr/>
            <p:nvPr userDrawn="1"/>
          </p:nvGrpSpPr>
          <p:grpSpPr>
            <a:xfrm>
              <a:off x="9937100" y="4518866"/>
              <a:ext cx="692173" cy="692750"/>
              <a:chOff x="9984077" y="2331350"/>
              <a:chExt cx="912705" cy="913466"/>
            </a:xfrm>
          </p:grpSpPr>
          <p:sp>
            <p:nvSpPr>
              <p:cNvPr id="160" name="Oval 159"/>
              <p:cNvSpPr/>
              <p:nvPr userDrawn="1"/>
            </p:nvSpPr>
            <p:spPr>
              <a:xfrm>
                <a:off x="9984077" y="2331350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61" name="Freeform 98"/>
              <p:cNvSpPr>
                <a:spLocks noEditPoints="1"/>
              </p:cNvSpPr>
              <p:nvPr/>
            </p:nvSpPr>
            <p:spPr bwMode="auto">
              <a:xfrm>
                <a:off x="10141850" y="2582114"/>
                <a:ext cx="597158" cy="398974"/>
              </a:xfrm>
              <a:custGeom>
                <a:avLst/>
                <a:gdLst>
                  <a:gd name="T0" fmla="*/ 73 w 337"/>
                  <a:gd name="T1" fmla="*/ 180 h 225"/>
                  <a:gd name="T2" fmla="*/ 53 w 337"/>
                  <a:gd name="T3" fmla="*/ 171 h 225"/>
                  <a:gd name="T4" fmla="*/ 45 w 337"/>
                  <a:gd name="T5" fmla="*/ 151 h 225"/>
                  <a:gd name="T6" fmla="*/ 45 w 337"/>
                  <a:gd name="T7" fmla="*/ 28 h 225"/>
                  <a:gd name="T8" fmla="*/ 53 w 337"/>
                  <a:gd name="T9" fmla="*/ 8 h 225"/>
                  <a:gd name="T10" fmla="*/ 73 w 337"/>
                  <a:gd name="T11" fmla="*/ 0 h 225"/>
                  <a:gd name="T12" fmla="*/ 264 w 337"/>
                  <a:gd name="T13" fmla="*/ 0 h 225"/>
                  <a:gd name="T14" fmla="*/ 284 w 337"/>
                  <a:gd name="T15" fmla="*/ 8 h 225"/>
                  <a:gd name="T16" fmla="*/ 292 w 337"/>
                  <a:gd name="T17" fmla="*/ 28 h 225"/>
                  <a:gd name="T18" fmla="*/ 292 w 337"/>
                  <a:gd name="T19" fmla="*/ 151 h 225"/>
                  <a:gd name="T20" fmla="*/ 284 w 337"/>
                  <a:gd name="T21" fmla="*/ 171 h 225"/>
                  <a:gd name="T22" fmla="*/ 264 w 337"/>
                  <a:gd name="T23" fmla="*/ 180 h 225"/>
                  <a:gd name="T24" fmla="*/ 73 w 337"/>
                  <a:gd name="T25" fmla="*/ 180 h 225"/>
                  <a:gd name="T26" fmla="*/ 67 w 337"/>
                  <a:gd name="T27" fmla="*/ 28 h 225"/>
                  <a:gd name="T28" fmla="*/ 67 w 337"/>
                  <a:gd name="T29" fmla="*/ 151 h 225"/>
                  <a:gd name="T30" fmla="*/ 69 w 337"/>
                  <a:gd name="T31" fmla="*/ 155 h 225"/>
                  <a:gd name="T32" fmla="*/ 73 w 337"/>
                  <a:gd name="T33" fmla="*/ 157 h 225"/>
                  <a:gd name="T34" fmla="*/ 264 w 337"/>
                  <a:gd name="T35" fmla="*/ 157 h 225"/>
                  <a:gd name="T36" fmla="*/ 268 w 337"/>
                  <a:gd name="T37" fmla="*/ 155 h 225"/>
                  <a:gd name="T38" fmla="*/ 269 w 337"/>
                  <a:gd name="T39" fmla="*/ 151 h 225"/>
                  <a:gd name="T40" fmla="*/ 269 w 337"/>
                  <a:gd name="T41" fmla="*/ 28 h 225"/>
                  <a:gd name="T42" fmla="*/ 268 w 337"/>
                  <a:gd name="T43" fmla="*/ 24 h 225"/>
                  <a:gd name="T44" fmla="*/ 264 w 337"/>
                  <a:gd name="T45" fmla="*/ 22 h 225"/>
                  <a:gd name="T46" fmla="*/ 73 w 337"/>
                  <a:gd name="T47" fmla="*/ 22 h 225"/>
                  <a:gd name="T48" fmla="*/ 69 w 337"/>
                  <a:gd name="T49" fmla="*/ 24 h 225"/>
                  <a:gd name="T50" fmla="*/ 67 w 337"/>
                  <a:gd name="T51" fmla="*/ 28 h 225"/>
                  <a:gd name="T52" fmla="*/ 309 w 337"/>
                  <a:gd name="T53" fmla="*/ 191 h 225"/>
                  <a:gd name="T54" fmla="*/ 337 w 337"/>
                  <a:gd name="T55" fmla="*/ 191 h 225"/>
                  <a:gd name="T56" fmla="*/ 337 w 337"/>
                  <a:gd name="T57" fmla="*/ 208 h 225"/>
                  <a:gd name="T58" fmla="*/ 329 w 337"/>
                  <a:gd name="T59" fmla="*/ 220 h 225"/>
                  <a:gd name="T60" fmla="*/ 309 w 337"/>
                  <a:gd name="T61" fmla="*/ 225 h 225"/>
                  <a:gd name="T62" fmla="*/ 28 w 337"/>
                  <a:gd name="T63" fmla="*/ 225 h 225"/>
                  <a:gd name="T64" fmla="*/ 8 w 337"/>
                  <a:gd name="T65" fmla="*/ 220 h 225"/>
                  <a:gd name="T66" fmla="*/ 0 w 337"/>
                  <a:gd name="T67" fmla="*/ 208 h 225"/>
                  <a:gd name="T68" fmla="*/ 0 w 337"/>
                  <a:gd name="T69" fmla="*/ 191 h 225"/>
                  <a:gd name="T70" fmla="*/ 309 w 337"/>
                  <a:gd name="T71" fmla="*/ 191 h 225"/>
                  <a:gd name="T72" fmla="*/ 182 w 337"/>
                  <a:gd name="T73" fmla="*/ 208 h 225"/>
                  <a:gd name="T74" fmla="*/ 185 w 337"/>
                  <a:gd name="T75" fmla="*/ 205 h 225"/>
                  <a:gd name="T76" fmla="*/ 182 w 337"/>
                  <a:gd name="T77" fmla="*/ 202 h 225"/>
                  <a:gd name="T78" fmla="*/ 154 w 337"/>
                  <a:gd name="T79" fmla="*/ 202 h 225"/>
                  <a:gd name="T80" fmla="*/ 151 w 337"/>
                  <a:gd name="T81" fmla="*/ 205 h 225"/>
                  <a:gd name="T82" fmla="*/ 154 w 337"/>
                  <a:gd name="T83" fmla="*/ 208 h 225"/>
                  <a:gd name="T84" fmla="*/ 182 w 337"/>
                  <a:gd name="T85" fmla="*/ 20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7" h="225">
                    <a:moveTo>
                      <a:pt x="73" y="180"/>
                    </a:moveTo>
                    <a:cubicBezTo>
                      <a:pt x="65" y="180"/>
                      <a:pt x="58" y="177"/>
                      <a:pt x="53" y="171"/>
                    </a:cubicBezTo>
                    <a:cubicBezTo>
                      <a:pt x="47" y="166"/>
                      <a:pt x="45" y="159"/>
                      <a:pt x="45" y="151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0"/>
                      <a:pt x="47" y="13"/>
                      <a:pt x="53" y="8"/>
                    </a:cubicBezTo>
                    <a:cubicBezTo>
                      <a:pt x="58" y="2"/>
                      <a:pt x="65" y="0"/>
                      <a:pt x="73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71" y="0"/>
                      <a:pt x="278" y="2"/>
                      <a:pt x="284" y="8"/>
                    </a:cubicBezTo>
                    <a:cubicBezTo>
                      <a:pt x="289" y="13"/>
                      <a:pt x="292" y="20"/>
                      <a:pt x="292" y="28"/>
                    </a:cubicBezTo>
                    <a:cubicBezTo>
                      <a:pt x="292" y="151"/>
                      <a:pt x="292" y="151"/>
                      <a:pt x="292" y="151"/>
                    </a:cubicBezTo>
                    <a:cubicBezTo>
                      <a:pt x="292" y="159"/>
                      <a:pt x="289" y="166"/>
                      <a:pt x="284" y="171"/>
                    </a:cubicBezTo>
                    <a:cubicBezTo>
                      <a:pt x="278" y="177"/>
                      <a:pt x="271" y="180"/>
                      <a:pt x="264" y="180"/>
                    </a:cubicBezTo>
                    <a:lnTo>
                      <a:pt x="73" y="180"/>
                    </a:lnTo>
                    <a:close/>
                    <a:moveTo>
                      <a:pt x="67" y="28"/>
                    </a:move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3"/>
                      <a:pt x="68" y="154"/>
                      <a:pt x="69" y="155"/>
                    </a:cubicBezTo>
                    <a:cubicBezTo>
                      <a:pt x="70" y="157"/>
                      <a:pt x="71" y="157"/>
                      <a:pt x="73" y="157"/>
                    </a:cubicBezTo>
                    <a:cubicBezTo>
                      <a:pt x="264" y="157"/>
                      <a:pt x="264" y="157"/>
                      <a:pt x="264" y="157"/>
                    </a:cubicBezTo>
                    <a:cubicBezTo>
                      <a:pt x="265" y="157"/>
                      <a:pt x="267" y="157"/>
                      <a:pt x="268" y="155"/>
                    </a:cubicBezTo>
                    <a:cubicBezTo>
                      <a:pt x="269" y="154"/>
                      <a:pt x="269" y="153"/>
                      <a:pt x="269" y="151"/>
                    </a:cubicBezTo>
                    <a:cubicBezTo>
                      <a:pt x="269" y="28"/>
                      <a:pt x="269" y="28"/>
                      <a:pt x="269" y="28"/>
                    </a:cubicBezTo>
                    <a:cubicBezTo>
                      <a:pt x="269" y="26"/>
                      <a:pt x="269" y="25"/>
                      <a:pt x="268" y="24"/>
                    </a:cubicBezTo>
                    <a:cubicBezTo>
                      <a:pt x="267" y="23"/>
                      <a:pt x="265" y="22"/>
                      <a:pt x="264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1" y="22"/>
                      <a:pt x="70" y="23"/>
                      <a:pt x="69" y="24"/>
                    </a:cubicBezTo>
                    <a:cubicBezTo>
                      <a:pt x="68" y="25"/>
                      <a:pt x="67" y="26"/>
                      <a:pt x="67" y="28"/>
                    </a:cubicBezTo>
                    <a:close/>
                    <a:moveTo>
                      <a:pt x="309" y="191"/>
                    </a:moveTo>
                    <a:cubicBezTo>
                      <a:pt x="337" y="191"/>
                      <a:pt x="337" y="191"/>
                      <a:pt x="337" y="191"/>
                    </a:cubicBezTo>
                    <a:cubicBezTo>
                      <a:pt x="337" y="208"/>
                      <a:pt x="337" y="208"/>
                      <a:pt x="337" y="208"/>
                    </a:cubicBezTo>
                    <a:cubicBezTo>
                      <a:pt x="337" y="212"/>
                      <a:pt x="334" y="216"/>
                      <a:pt x="329" y="220"/>
                    </a:cubicBezTo>
                    <a:cubicBezTo>
                      <a:pt x="323" y="223"/>
                      <a:pt x="316" y="225"/>
                      <a:pt x="309" y="225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20" y="225"/>
                      <a:pt x="13" y="223"/>
                      <a:pt x="8" y="220"/>
                    </a:cubicBezTo>
                    <a:cubicBezTo>
                      <a:pt x="2" y="216"/>
                      <a:pt x="0" y="212"/>
                      <a:pt x="0" y="208"/>
                    </a:cubicBezTo>
                    <a:cubicBezTo>
                      <a:pt x="0" y="191"/>
                      <a:pt x="0" y="191"/>
                      <a:pt x="0" y="191"/>
                    </a:cubicBezTo>
                    <a:lnTo>
                      <a:pt x="309" y="191"/>
                    </a:lnTo>
                    <a:close/>
                    <a:moveTo>
                      <a:pt x="182" y="208"/>
                    </a:moveTo>
                    <a:cubicBezTo>
                      <a:pt x="184" y="208"/>
                      <a:pt x="185" y="207"/>
                      <a:pt x="185" y="205"/>
                    </a:cubicBezTo>
                    <a:cubicBezTo>
                      <a:pt x="185" y="203"/>
                      <a:pt x="184" y="202"/>
                      <a:pt x="182" y="202"/>
                    </a:cubicBezTo>
                    <a:cubicBezTo>
                      <a:pt x="154" y="202"/>
                      <a:pt x="154" y="202"/>
                      <a:pt x="154" y="202"/>
                    </a:cubicBezTo>
                    <a:cubicBezTo>
                      <a:pt x="152" y="202"/>
                      <a:pt x="151" y="203"/>
                      <a:pt x="151" y="205"/>
                    </a:cubicBezTo>
                    <a:cubicBezTo>
                      <a:pt x="151" y="207"/>
                      <a:pt x="152" y="208"/>
                      <a:pt x="154" y="208"/>
                    </a:cubicBezTo>
                    <a:lnTo>
                      <a:pt x="182" y="20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  <p:grpSp>
          <p:nvGrpSpPr>
            <p:cNvPr id="162" name="Group 161"/>
            <p:cNvGrpSpPr/>
            <p:nvPr userDrawn="1"/>
          </p:nvGrpSpPr>
          <p:grpSpPr>
            <a:xfrm>
              <a:off x="9112302" y="4086648"/>
              <a:ext cx="692173" cy="692750"/>
              <a:chOff x="11037448" y="2331350"/>
              <a:chExt cx="912705" cy="913466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11037448" y="2331350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64" name="Freeform 103"/>
              <p:cNvSpPr>
                <a:spLocks noEditPoints="1"/>
              </p:cNvSpPr>
              <p:nvPr/>
            </p:nvSpPr>
            <p:spPr bwMode="auto">
              <a:xfrm>
                <a:off x="11268770" y="2604268"/>
                <a:ext cx="450060" cy="354655"/>
              </a:xfrm>
              <a:custGeom>
                <a:avLst/>
                <a:gdLst>
                  <a:gd name="T0" fmla="*/ 319 w 319"/>
                  <a:gd name="T1" fmla="*/ 81 h 251"/>
                  <a:gd name="T2" fmla="*/ 319 w 319"/>
                  <a:gd name="T3" fmla="*/ 223 h 251"/>
                  <a:gd name="T4" fmla="*/ 311 w 319"/>
                  <a:gd name="T5" fmla="*/ 243 h 251"/>
                  <a:gd name="T6" fmla="*/ 291 w 319"/>
                  <a:gd name="T7" fmla="*/ 251 h 251"/>
                  <a:gd name="T8" fmla="*/ 29 w 319"/>
                  <a:gd name="T9" fmla="*/ 251 h 251"/>
                  <a:gd name="T10" fmla="*/ 8 w 319"/>
                  <a:gd name="T11" fmla="*/ 243 h 251"/>
                  <a:gd name="T12" fmla="*/ 0 w 319"/>
                  <a:gd name="T13" fmla="*/ 223 h 251"/>
                  <a:gd name="T14" fmla="*/ 0 w 319"/>
                  <a:gd name="T15" fmla="*/ 81 h 251"/>
                  <a:gd name="T16" fmla="*/ 18 w 319"/>
                  <a:gd name="T17" fmla="*/ 97 h 251"/>
                  <a:gd name="T18" fmla="*/ 107 w 319"/>
                  <a:gd name="T19" fmla="*/ 158 h 251"/>
                  <a:gd name="T20" fmla="*/ 123 w 319"/>
                  <a:gd name="T21" fmla="*/ 170 h 251"/>
                  <a:gd name="T22" fmla="*/ 140 w 319"/>
                  <a:gd name="T23" fmla="*/ 178 h 251"/>
                  <a:gd name="T24" fmla="*/ 159 w 319"/>
                  <a:gd name="T25" fmla="*/ 183 h 251"/>
                  <a:gd name="T26" fmla="*/ 160 w 319"/>
                  <a:gd name="T27" fmla="*/ 183 h 251"/>
                  <a:gd name="T28" fmla="*/ 179 w 319"/>
                  <a:gd name="T29" fmla="*/ 178 h 251"/>
                  <a:gd name="T30" fmla="*/ 196 w 319"/>
                  <a:gd name="T31" fmla="*/ 170 h 251"/>
                  <a:gd name="T32" fmla="*/ 213 w 319"/>
                  <a:gd name="T33" fmla="*/ 158 h 251"/>
                  <a:gd name="T34" fmla="*/ 301 w 319"/>
                  <a:gd name="T35" fmla="*/ 97 h 251"/>
                  <a:gd name="T36" fmla="*/ 319 w 319"/>
                  <a:gd name="T37" fmla="*/ 81 h 251"/>
                  <a:gd name="T38" fmla="*/ 319 w 319"/>
                  <a:gd name="T39" fmla="*/ 29 h 251"/>
                  <a:gd name="T40" fmla="*/ 310 w 319"/>
                  <a:gd name="T41" fmla="*/ 56 h 251"/>
                  <a:gd name="T42" fmla="*/ 289 w 319"/>
                  <a:gd name="T43" fmla="*/ 78 h 251"/>
                  <a:gd name="T44" fmla="*/ 205 w 319"/>
                  <a:gd name="T45" fmla="*/ 135 h 251"/>
                  <a:gd name="T46" fmla="*/ 198 w 319"/>
                  <a:gd name="T47" fmla="*/ 141 h 251"/>
                  <a:gd name="T48" fmla="*/ 188 w 319"/>
                  <a:gd name="T49" fmla="*/ 148 h 251"/>
                  <a:gd name="T50" fmla="*/ 179 w 319"/>
                  <a:gd name="T51" fmla="*/ 153 h 251"/>
                  <a:gd name="T52" fmla="*/ 169 w 319"/>
                  <a:gd name="T53" fmla="*/ 158 h 251"/>
                  <a:gd name="T54" fmla="*/ 160 w 319"/>
                  <a:gd name="T55" fmla="*/ 160 h 251"/>
                  <a:gd name="T56" fmla="*/ 159 w 319"/>
                  <a:gd name="T57" fmla="*/ 160 h 251"/>
                  <a:gd name="T58" fmla="*/ 151 w 319"/>
                  <a:gd name="T59" fmla="*/ 158 h 251"/>
                  <a:gd name="T60" fmla="*/ 140 w 319"/>
                  <a:gd name="T61" fmla="*/ 153 h 251"/>
                  <a:gd name="T62" fmla="*/ 131 w 319"/>
                  <a:gd name="T63" fmla="*/ 148 h 251"/>
                  <a:gd name="T64" fmla="*/ 121 w 319"/>
                  <a:gd name="T65" fmla="*/ 141 h 251"/>
                  <a:gd name="T66" fmla="*/ 114 w 319"/>
                  <a:gd name="T67" fmla="*/ 135 h 251"/>
                  <a:gd name="T68" fmla="*/ 67 w 319"/>
                  <a:gd name="T69" fmla="*/ 103 h 251"/>
                  <a:gd name="T70" fmla="*/ 31 w 319"/>
                  <a:gd name="T71" fmla="*/ 78 h 251"/>
                  <a:gd name="T72" fmla="*/ 10 w 319"/>
                  <a:gd name="T73" fmla="*/ 57 h 251"/>
                  <a:gd name="T74" fmla="*/ 0 w 319"/>
                  <a:gd name="T75" fmla="*/ 33 h 251"/>
                  <a:gd name="T76" fmla="*/ 8 w 319"/>
                  <a:gd name="T77" fmla="*/ 10 h 251"/>
                  <a:gd name="T78" fmla="*/ 29 w 319"/>
                  <a:gd name="T79" fmla="*/ 0 h 251"/>
                  <a:gd name="T80" fmla="*/ 291 w 319"/>
                  <a:gd name="T81" fmla="*/ 0 h 251"/>
                  <a:gd name="T82" fmla="*/ 311 w 319"/>
                  <a:gd name="T83" fmla="*/ 9 h 251"/>
                  <a:gd name="T84" fmla="*/ 319 w 319"/>
                  <a:gd name="T85" fmla="*/ 2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9" h="251">
                    <a:moveTo>
                      <a:pt x="319" y="81"/>
                    </a:moveTo>
                    <a:cubicBezTo>
                      <a:pt x="319" y="223"/>
                      <a:pt x="319" y="223"/>
                      <a:pt x="319" y="223"/>
                    </a:cubicBezTo>
                    <a:cubicBezTo>
                      <a:pt x="319" y="230"/>
                      <a:pt x="316" y="237"/>
                      <a:pt x="311" y="243"/>
                    </a:cubicBezTo>
                    <a:cubicBezTo>
                      <a:pt x="305" y="248"/>
                      <a:pt x="298" y="251"/>
                      <a:pt x="291" y="251"/>
                    </a:cubicBezTo>
                    <a:cubicBezTo>
                      <a:pt x="29" y="251"/>
                      <a:pt x="29" y="251"/>
                      <a:pt x="29" y="251"/>
                    </a:cubicBezTo>
                    <a:cubicBezTo>
                      <a:pt x="21" y="251"/>
                      <a:pt x="14" y="248"/>
                      <a:pt x="8" y="243"/>
                    </a:cubicBezTo>
                    <a:cubicBezTo>
                      <a:pt x="3" y="237"/>
                      <a:pt x="0" y="230"/>
                      <a:pt x="0" y="223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5" y="87"/>
                      <a:pt x="11" y="92"/>
                      <a:pt x="18" y="97"/>
                    </a:cubicBezTo>
                    <a:cubicBezTo>
                      <a:pt x="61" y="126"/>
                      <a:pt x="91" y="146"/>
                      <a:pt x="107" y="158"/>
                    </a:cubicBezTo>
                    <a:cubicBezTo>
                      <a:pt x="113" y="163"/>
                      <a:pt x="119" y="167"/>
                      <a:pt x="123" y="170"/>
                    </a:cubicBezTo>
                    <a:cubicBezTo>
                      <a:pt x="127" y="173"/>
                      <a:pt x="133" y="175"/>
                      <a:pt x="140" y="178"/>
                    </a:cubicBezTo>
                    <a:cubicBezTo>
                      <a:pt x="147" y="181"/>
                      <a:pt x="153" y="183"/>
                      <a:pt x="159" y="183"/>
                    </a:cubicBezTo>
                    <a:cubicBezTo>
                      <a:pt x="160" y="183"/>
                      <a:pt x="160" y="183"/>
                      <a:pt x="160" y="183"/>
                    </a:cubicBezTo>
                    <a:cubicBezTo>
                      <a:pt x="166" y="183"/>
                      <a:pt x="172" y="181"/>
                      <a:pt x="179" y="178"/>
                    </a:cubicBezTo>
                    <a:cubicBezTo>
                      <a:pt x="186" y="175"/>
                      <a:pt x="192" y="173"/>
                      <a:pt x="196" y="170"/>
                    </a:cubicBezTo>
                    <a:cubicBezTo>
                      <a:pt x="200" y="167"/>
                      <a:pt x="206" y="163"/>
                      <a:pt x="213" y="158"/>
                    </a:cubicBezTo>
                    <a:cubicBezTo>
                      <a:pt x="233" y="143"/>
                      <a:pt x="262" y="123"/>
                      <a:pt x="301" y="97"/>
                    </a:cubicBezTo>
                    <a:cubicBezTo>
                      <a:pt x="308" y="92"/>
                      <a:pt x="314" y="87"/>
                      <a:pt x="319" y="81"/>
                    </a:cubicBezTo>
                    <a:close/>
                    <a:moveTo>
                      <a:pt x="319" y="29"/>
                    </a:moveTo>
                    <a:cubicBezTo>
                      <a:pt x="319" y="38"/>
                      <a:pt x="316" y="47"/>
                      <a:pt x="310" y="56"/>
                    </a:cubicBezTo>
                    <a:cubicBezTo>
                      <a:pt x="305" y="64"/>
                      <a:pt x="297" y="72"/>
                      <a:pt x="289" y="78"/>
                    </a:cubicBezTo>
                    <a:cubicBezTo>
                      <a:pt x="244" y="109"/>
                      <a:pt x="216" y="128"/>
                      <a:pt x="205" y="135"/>
                    </a:cubicBezTo>
                    <a:cubicBezTo>
                      <a:pt x="204" y="136"/>
                      <a:pt x="202" y="138"/>
                      <a:pt x="198" y="141"/>
                    </a:cubicBezTo>
                    <a:cubicBezTo>
                      <a:pt x="194" y="144"/>
                      <a:pt x="191" y="146"/>
                      <a:pt x="188" y="148"/>
                    </a:cubicBezTo>
                    <a:cubicBezTo>
                      <a:pt x="186" y="149"/>
                      <a:pt x="183" y="151"/>
                      <a:pt x="179" y="153"/>
                    </a:cubicBezTo>
                    <a:cubicBezTo>
                      <a:pt x="175" y="156"/>
                      <a:pt x="172" y="157"/>
                      <a:pt x="169" y="158"/>
                    </a:cubicBezTo>
                    <a:cubicBezTo>
                      <a:pt x="165" y="159"/>
                      <a:pt x="163" y="160"/>
                      <a:pt x="160" y="160"/>
                    </a:cubicBezTo>
                    <a:cubicBezTo>
                      <a:pt x="159" y="160"/>
                      <a:pt x="159" y="160"/>
                      <a:pt x="159" y="160"/>
                    </a:cubicBezTo>
                    <a:cubicBezTo>
                      <a:pt x="157" y="160"/>
                      <a:pt x="154" y="159"/>
                      <a:pt x="151" y="158"/>
                    </a:cubicBezTo>
                    <a:cubicBezTo>
                      <a:pt x="147" y="157"/>
                      <a:pt x="144" y="156"/>
                      <a:pt x="140" y="153"/>
                    </a:cubicBezTo>
                    <a:cubicBezTo>
                      <a:pt x="137" y="151"/>
                      <a:pt x="134" y="149"/>
                      <a:pt x="131" y="148"/>
                    </a:cubicBezTo>
                    <a:cubicBezTo>
                      <a:pt x="129" y="146"/>
                      <a:pt x="125" y="144"/>
                      <a:pt x="121" y="141"/>
                    </a:cubicBezTo>
                    <a:cubicBezTo>
                      <a:pt x="118" y="138"/>
                      <a:pt x="115" y="136"/>
                      <a:pt x="114" y="135"/>
                    </a:cubicBezTo>
                    <a:cubicBezTo>
                      <a:pt x="103" y="128"/>
                      <a:pt x="88" y="117"/>
                      <a:pt x="67" y="103"/>
                    </a:cubicBezTo>
                    <a:cubicBezTo>
                      <a:pt x="47" y="89"/>
                      <a:pt x="35" y="80"/>
                      <a:pt x="31" y="78"/>
                    </a:cubicBezTo>
                    <a:cubicBezTo>
                      <a:pt x="23" y="73"/>
                      <a:pt x="16" y="66"/>
                      <a:pt x="10" y="57"/>
                    </a:cubicBezTo>
                    <a:cubicBezTo>
                      <a:pt x="3" y="48"/>
                      <a:pt x="0" y="40"/>
                      <a:pt x="0" y="33"/>
                    </a:cubicBezTo>
                    <a:cubicBezTo>
                      <a:pt x="0" y="23"/>
                      <a:pt x="3" y="16"/>
                      <a:pt x="8" y="10"/>
                    </a:cubicBezTo>
                    <a:cubicBezTo>
                      <a:pt x="12" y="3"/>
                      <a:pt x="19" y="0"/>
                      <a:pt x="29" y="0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8" y="0"/>
                      <a:pt x="305" y="3"/>
                      <a:pt x="311" y="9"/>
                    </a:cubicBezTo>
                    <a:cubicBezTo>
                      <a:pt x="316" y="14"/>
                      <a:pt x="319" y="21"/>
                      <a:pt x="319" y="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  <p:grpSp>
          <p:nvGrpSpPr>
            <p:cNvPr id="165" name="Group 164"/>
            <p:cNvGrpSpPr/>
            <p:nvPr userDrawn="1"/>
          </p:nvGrpSpPr>
          <p:grpSpPr>
            <a:xfrm>
              <a:off x="9939844" y="5407183"/>
              <a:ext cx="692173" cy="692750"/>
              <a:chOff x="9974627" y="3409480"/>
              <a:chExt cx="912705" cy="913466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9974627" y="3409480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67" name="Freeform 72"/>
              <p:cNvSpPr>
                <a:spLocks noEditPoints="1"/>
              </p:cNvSpPr>
              <p:nvPr/>
            </p:nvSpPr>
            <p:spPr bwMode="auto">
              <a:xfrm>
                <a:off x="10167426" y="3661294"/>
                <a:ext cx="527106" cy="373456"/>
              </a:xfrm>
              <a:custGeom>
                <a:avLst/>
                <a:gdLst>
                  <a:gd name="T0" fmla="*/ 234 w 328"/>
                  <a:gd name="T1" fmla="*/ 117 h 234"/>
                  <a:gd name="T2" fmla="*/ 229 w 328"/>
                  <a:gd name="T3" fmla="*/ 107 h 234"/>
                  <a:gd name="T4" fmla="*/ 135 w 328"/>
                  <a:gd name="T5" fmla="*/ 49 h 234"/>
                  <a:gd name="T6" fmla="*/ 123 w 328"/>
                  <a:gd name="T7" fmla="*/ 48 h 234"/>
                  <a:gd name="T8" fmla="*/ 117 w 328"/>
                  <a:gd name="T9" fmla="*/ 59 h 234"/>
                  <a:gd name="T10" fmla="*/ 117 w 328"/>
                  <a:gd name="T11" fmla="*/ 176 h 234"/>
                  <a:gd name="T12" fmla="*/ 123 w 328"/>
                  <a:gd name="T13" fmla="*/ 186 h 234"/>
                  <a:gd name="T14" fmla="*/ 129 w 328"/>
                  <a:gd name="T15" fmla="*/ 187 h 234"/>
                  <a:gd name="T16" fmla="*/ 135 w 328"/>
                  <a:gd name="T17" fmla="*/ 186 h 234"/>
                  <a:gd name="T18" fmla="*/ 229 w 328"/>
                  <a:gd name="T19" fmla="*/ 127 h 234"/>
                  <a:gd name="T20" fmla="*/ 234 w 328"/>
                  <a:gd name="T21" fmla="*/ 117 h 234"/>
                  <a:gd name="T22" fmla="*/ 328 w 328"/>
                  <a:gd name="T23" fmla="*/ 117 h 234"/>
                  <a:gd name="T24" fmla="*/ 328 w 328"/>
                  <a:gd name="T25" fmla="*/ 145 h 234"/>
                  <a:gd name="T26" fmla="*/ 326 w 328"/>
                  <a:gd name="T27" fmla="*/ 170 h 234"/>
                  <a:gd name="T28" fmla="*/ 322 w 328"/>
                  <a:gd name="T29" fmla="*/ 196 h 234"/>
                  <a:gd name="T30" fmla="*/ 310 w 328"/>
                  <a:gd name="T31" fmla="*/ 219 h 234"/>
                  <a:gd name="T32" fmla="*/ 287 w 328"/>
                  <a:gd name="T33" fmla="*/ 230 h 234"/>
                  <a:gd name="T34" fmla="*/ 164 w 328"/>
                  <a:gd name="T35" fmla="*/ 234 h 234"/>
                  <a:gd name="T36" fmla="*/ 42 w 328"/>
                  <a:gd name="T37" fmla="*/ 230 h 234"/>
                  <a:gd name="T38" fmla="*/ 19 w 328"/>
                  <a:gd name="T39" fmla="*/ 219 h 234"/>
                  <a:gd name="T40" fmla="*/ 6 w 328"/>
                  <a:gd name="T41" fmla="*/ 196 h 234"/>
                  <a:gd name="T42" fmla="*/ 2 w 328"/>
                  <a:gd name="T43" fmla="*/ 170 h 234"/>
                  <a:gd name="T44" fmla="*/ 1 w 328"/>
                  <a:gd name="T45" fmla="*/ 145 h 234"/>
                  <a:gd name="T46" fmla="*/ 0 w 328"/>
                  <a:gd name="T47" fmla="*/ 117 h 234"/>
                  <a:gd name="T48" fmla="*/ 1 w 328"/>
                  <a:gd name="T49" fmla="*/ 90 h 234"/>
                  <a:gd name="T50" fmla="*/ 2 w 328"/>
                  <a:gd name="T51" fmla="*/ 65 h 234"/>
                  <a:gd name="T52" fmla="*/ 6 w 328"/>
                  <a:gd name="T53" fmla="*/ 38 h 234"/>
                  <a:gd name="T54" fmla="*/ 19 w 328"/>
                  <a:gd name="T55" fmla="*/ 15 h 234"/>
                  <a:gd name="T56" fmla="*/ 42 w 328"/>
                  <a:gd name="T57" fmla="*/ 5 h 234"/>
                  <a:gd name="T58" fmla="*/ 164 w 328"/>
                  <a:gd name="T59" fmla="*/ 0 h 234"/>
                  <a:gd name="T60" fmla="*/ 287 w 328"/>
                  <a:gd name="T61" fmla="*/ 5 h 234"/>
                  <a:gd name="T62" fmla="*/ 310 w 328"/>
                  <a:gd name="T63" fmla="*/ 15 h 234"/>
                  <a:gd name="T64" fmla="*/ 322 w 328"/>
                  <a:gd name="T65" fmla="*/ 38 h 234"/>
                  <a:gd name="T66" fmla="*/ 326 w 328"/>
                  <a:gd name="T67" fmla="*/ 65 h 234"/>
                  <a:gd name="T68" fmla="*/ 328 w 328"/>
                  <a:gd name="T69" fmla="*/ 90 h 234"/>
                  <a:gd name="T70" fmla="*/ 328 w 328"/>
                  <a:gd name="T71" fmla="*/ 11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8" h="234">
                    <a:moveTo>
                      <a:pt x="234" y="117"/>
                    </a:moveTo>
                    <a:cubicBezTo>
                      <a:pt x="234" y="113"/>
                      <a:pt x="233" y="109"/>
                      <a:pt x="229" y="107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2" y="46"/>
                      <a:pt x="128" y="46"/>
                      <a:pt x="123" y="48"/>
                    </a:cubicBezTo>
                    <a:cubicBezTo>
                      <a:pt x="119" y="51"/>
                      <a:pt x="117" y="54"/>
                      <a:pt x="117" y="59"/>
                    </a:cubicBezTo>
                    <a:cubicBezTo>
                      <a:pt x="117" y="176"/>
                      <a:pt x="117" y="176"/>
                      <a:pt x="117" y="176"/>
                    </a:cubicBezTo>
                    <a:cubicBezTo>
                      <a:pt x="117" y="180"/>
                      <a:pt x="119" y="184"/>
                      <a:pt x="123" y="186"/>
                    </a:cubicBezTo>
                    <a:cubicBezTo>
                      <a:pt x="125" y="187"/>
                      <a:pt x="127" y="187"/>
                      <a:pt x="129" y="187"/>
                    </a:cubicBezTo>
                    <a:cubicBezTo>
                      <a:pt x="132" y="187"/>
                      <a:pt x="134" y="187"/>
                      <a:pt x="135" y="186"/>
                    </a:cubicBezTo>
                    <a:cubicBezTo>
                      <a:pt x="229" y="127"/>
                      <a:pt x="229" y="127"/>
                      <a:pt x="229" y="127"/>
                    </a:cubicBezTo>
                    <a:cubicBezTo>
                      <a:pt x="233" y="125"/>
                      <a:pt x="234" y="122"/>
                      <a:pt x="234" y="117"/>
                    </a:cubicBezTo>
                    <a:close/>
                    <a:moveTo>
                      <a:pt x="328" y="117"/>
                    </a:moveTo>
                    <a:cubicBezTo>
                      <a:pt x="328" y="129"/>
                      <a:pt x="328" y="138"/>
                      <a:pt x="328" y="145"/>
                    </a:cubicBezTo>
                    <a:cubicBezTo>
                      <a:pt x="328" y="151"/>
                      <a:pt x="327" y="159"/>
                      <a:pt x="326" y="170"/>
                    </a:cubicBezTo>
                    <a:cubicBezTo>
                      <a:pt x="325" y="180"/>
                      <a:pt x="324" y="189"/>
                      <a:pt x="322" y="196"/>
                    </a:cubicBezTo>
                    <a:cubicBezTo>
                      <a:pt x="320" y="205"/>
                      <a:pt x="316" y="213"/>
                      <a:pt x="310" y="219"/>
                    </a:cubicBezTo>
                    <a:cubicBezTo>
                      <a:pt x="303" y="225"/>
                      <a:pt x="296" y="229"/>
                      <a:pt x="287" y="230"/>
                    </a:cubicBezTo>
                    <a:cubicBezTo>
                      <a:pt x="260" y="233"/>
                      <a:pt x="219" y="234"/>
                      <a:pt x="164" y="234"/>
                    </a:cubicBezTo>
                    <a:cubicBezTo>
                      <a:pt x="109" y="234"/>
                      <a:pt x="69" y="233"/>
                      <a:pt x="42" y="230"/>
                    </a:cubicBezTo>
                    <a:cubicBezTo>
                      <a:pt x="33" y="229"/>
                      <a:pt x="25" y="225"/>
                      <a:pt x="19" y="219"/>
                    </a:cubicBezTo>
                    <a:cubicBezTo>
                      <a:pt x="12" y="213"/>
                      <a:pt x="8" y="205"/>
                      <a:pt x="6" y="196"/>
                    </a:cubicBezTo>
                    <a:cubicBezTo>
                      <a:pt x="4" y="189"/>
                      <a:pt x="3" y="180"/>
                      <a:pt x="2" y="170"/>
                    </a:cubicBezTo>
                    <a:cubicBezTo>
                      <a:pt x="1" y="159"/>
                      <a:pt x="1" y="151"/>
                      <a:pt x="1" y="145"/>
                    </a:cubicBezTo>
                    <a:cubicBezTo>
                      <a:pt x="0" y="138"/>
                      <a:pt x="0" y="129"/>
                      <a:pt x="0" y="117"/>
                    </a:cubicBezTo>
                    <a:cubicBezTo>
                      <a:pt x="0" y="105"/>
                      <a:pt x="0" y="96"/>
                      <a:pt x="1" y="90"/>
                    </a:cubicBezTo>
                    <a:cubicBezTo>
                      <a:pt x="1" y="83"/>
                      <a:pt x="1" y="75"/>
                      <a:pt x="2" y="65"/>
                    </a:cubicBezTo>
                    <a:cubicBezTo>
                      <a:pt x="3" y="55"/>
                      <a:pt x="4" y="46"/>
                      <a:pt x="6" y="38"/>
                    </a:cubicBezTo>
                    <a:cubicBezTo>
                      <a:pt x="8" y="29"/>
                      <a:pt x="12" y="21"/>
                      <a:pt x="19" y="15"/>
                    </a:cubicBezTo>
                    <a:cubicBezTo>
                      <a:pt x="25" y="9"/>
                      <a:pt x="33" y="6"/>
                      <a:pt x="42" y="5"/>
                    </a:cubicBezTo>
                    <a:cubicBezTo>
                      <a:pt x="69" y="2"/>
                      <a:pt x="109" y="0"/>
                      <a:pt x="164" y="0"/>
                    </a:cubicBezTo>
                    <a:cubicBezTo>
                      <a:pt x="219" y="0"/>
                      <a:pt x="260" y="2"/>
                      <a:pt x="287" y="5"/>
                    </a:cubicBezTo>
                    <a:cubicBezTo>
                      <a:pt x="296" y="6"/>
                      <a:pt x="303" y="9"/>
                      <a:pt x="310" y="15"/>
                    </a:cubicBezTo>
                    <a:cubicBezTo>
                      <a:pt x="316" y="21"/>
                      <a:pt x="320" y="29"/>
                      <a:pt x="322" y="38"/>
                    </a:cubicBezTo>
                    <a:cubicBezTo>
                      <a:pt x="324" y="46"/>
                      <a:pt x="325" y="55"/>
                      <a:pt x="326" y="65"/>
                    </a:cubicBezTo>
                    <a:cubicBezTo>
                      <a:pt x="327" y="75"/>
                      <a:pt x="328" y="83"/>
                      <a:pt x="328" y="90"/>
                    </a:cubicBezTo>
                    <a:cubicBezTo>
                      <a:pt x="328" y="96"/>
                      <a:pt x="328" y="105"/>
                      <a:pt x="328" y="11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8970430" y="4843365"/>
              <a:ext cx="944478" cy="944477"/>
              <a:chOff x="10429911" y="4843365"/>
              <a:chExt cx="944478" cy="944477"/>
            </a:xfrm>
          </p:grpSpPr>
          <p:sp>
            <p:nvSpPr>
              <p:cNvPr id="168" name="Oval 167"/>
              <p:cNvSpPr/>
              <p:nvPr userDrawn="1"/>
            </p:nvSpPr>
            <p:spPr>
              <a:xfrm>
                <a:off x="10429911" y="4843365"/>
                <a:ext cx="944478" cy="944477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t" anchorCtr="1"/>
              <a:lstStyle/>
              <a:p>
                <a:pPr algn="ctr"/>
                <a:endParaRPr lang="bg-BG" sz="189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 userDrawn="1"/>
            </p:nvSpPr>
            <p:spPr>
              <a:xfrm>
                <a:off x="10486374" y="5079993"/>
                <a:ext cx="8315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1" hangingPunct="0"/>
                <a:r>
                  <a:rPr lang="en-US" sz="1100" dirty="0">
                    <a:solidFill>
                      <a:srgbClr val="FFFFFF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digital </a:t>
                </a:r>
                <a:br>
                  <a:rPr lang="en-US" sz="1100" dirty="0">
                    <a:solidFill>
                      <a:srgbClr val="FFFFFF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1100" dirty="0">
                    <a:solidFill>
                      <a:srgbClr val="FFFFFF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strategy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811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Our Expertise Al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911424" y="1577999"/>
            <a:ext cx="4353689" cy="1714610"/>
            <a:chOff x="911424" y="1323999"/>
            <a:chExt cx="4353689" cy="1714610"/>
          </a:xfrm>
        </p:grpSpPr>
        <p:sp>
          <p:nvSpPr>
            <p:cNvPr id="327" name="Rounded Rectangle 326"/>
            <p:cNvSpPr/>
            <p:nvPr userDrawn="1"/>
          </p:nvSpPr>
          <p:spPr>
            <a:xfrm>
              <a:off x="911424" y="1375288"/>
              <a:ext cx="4353689" cy="1581309"/>
            </a:xfrm>
            <a:prstGeom prst="roundRect">
              <a:avLst/>
            </a:prstGeom>
            <a:solidFill>
              <a:schemeClr val="accent4">
                <a:alpha val="10000"/>
              </a:schemeClr>
            </a:solidFill>
            <a:ln w="1270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TextBox 187"/>
            <p:cNvSpPr txBox="1"/>
            <p:nvPr userDrawn="1"/>
          </p:nvSpPr>
          <p:spPr>
            <a:xfrm>
              <a:off x="1143806" y="1527358"/>
              <a:ext cx="204580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rgbClr val="3C3C3C"/>
                  </a:solidFill>
                </a:rPr>
                <a:t>CME must provide education on </a:t>
              </a:r>
            </a:p>
            <a:p>
              <a:r>
                <a:rPr lang="en-US" sz="1300" dirty="0">
                  <a:solidFill>
                    <a:srgbClr val="3C3C3C"/>
                  </a:solidFill>
                </a:rPr>
                <a:t>complex scientific </a:t>
              </a:r>
            </a:p>
            <a:p>
              <a:r>
                <a:rPr lang="en-US" sz="1300" dirty="0">
                  <a:solidFill>
                    <a:srgbClr val="3C3C3C"/>
                  </a:solidFill>
                </a:rPr>
                <a:t>data as well as patient centered objectives that </a:t>
              </a:r>
              <a:r>
                <a:rPr lang="en-US" sz="1300" b="1" dirty="0">
                  <a:solidFill>
                    <a:srgbClr val="3C3C3C"/>
                  </a:solidFill>
                </a:rPr>
                <a:t>resonate with learners</a:t>
              </a:r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2954853" y="1323999"/>
              <a:ext cx="1978415" cy="1714610"/>
              <a:chOff x="2954853" y="1323999"/>
              <a:chExt cx="1978415" cy="1714610"/>
            </a:xfrm>
          </p:grpSpPr>
          <p:grpSp>
            <p:nvGrpSpPr>
              <p:cNvPr id="177" name="Group 176"/>
              <p:cNvGrpSpPr/>
              <p:nvPr userDrawn="1"/>
            </p:nvGrpSpPr>
            <p:grpSpPr>
              <a:xfrm>
                <a:off x="3784636" y="1323999"/>
                <a:ext cx="912705" cy="913466"/>
                <a:chOff x="3106096" y="1438299"/>
                <a:chExt cx="912705" cy="913466"/>
              </a:xfrm>
            </p:grpSpPr>
            <p:sp>
              <p:nvSpPr>
                <p:cNvPr id="137" name="Oval 136"/>
                <p:cNvSpPr/>
                <p:nvPr userDrawn="1"/>
              </p:nvSpPr>
              <p:spPr>
                <a:xfrm>
                  <a:off x="3106096" y="1438299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7305" y="1545002"/>
                  <a:ext cx="468770" cy="608822"/>
                </a:xfrm>
                <a:prstGeom prst="rect">
                  <a:avLst/>
                </a:prstGeom>
              </p:spPr>
            </p:pic>
          </p:grpSp>
          <p:grpSp>
            <p:nvGrpSpPr>
              <p:cNvPr id="176" name="Group 175"/>
              <p:cNvGrpSpPr/>
              <p:nvPr userDrawn="1"/>
            </p:nvGrpSpPr>
            <p:grpSpPr>
              <a:xfrm>
                <a:off x="2954853" y="1375678"/>
                <a:ext cx="912705" cy="913466"/>
                <a:chOff x="2276313" y="1489978"/>
                <a:chExt cx="912705" cy="913466"/>
              </a:xfrm>
            </p:grpSpPr>
            <p:sp>
              <p:nvSpPr>
                <p:cNvPr id="138" name="Oval 137"/>
                <p:cNvSpPr/>
                <p:nvPr userDrawn="1"/>
              </p:nvSpPr>
              <p:spPr>
                <a:xfrm>
                  <a:off x="2276313" y="1489978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2381642" y="1637805"/>
                  <a:ext cx="615646" cy="586055"/>
                  <a:chOff x="2824761" y="2964110"/>
                  <a:chExt cx="481013" cy="482600"/>
                </a:xfrm>
                <a:solidFill>
                  <a:schemeClr val="tx1"/>
                </a:solidFill>
              </p:grpSpPr>
              <p:sp>
                <p:nvSpPr>
                  <p:cNvPr id="13" name="Freeform 91"/>
                  <p:cNvSpPr>
                    <a:spLocks noEditPoints="1"/>
                  </p:cNvSpPr>
                  <p:nvPr/>
                </p:nvSpPr>
                <p:spPr bwMode="auto">
                  <a:xfrm>
                    <a:off x="2824761" y="3008560"/>
                    <a:ext cx="439738" cy="438150"/>
                  </a:xfrm>
                  <a:custGeom>
                    <a:avLst/>
                    <a:gdLst>
                      <a:gd name="T0" fmla="*/ 83 w 117"/>
                      <a:gd name="T1" fmla="*/ 3 h 116"/>
                      <a:gd name="T2" fmla="*/ 76 w 117"/>
                      <a:gd name="T3" fmla="*/ 0 h 116"/>
                      <a:gd name="T4" fmla="*/ 69 w 117"/>
                      <a:gd name="T5" fmla="*/ 3 h 116"/>
                      <a:gd name="T6" fmla="*/ 63 w 117"/>
                      <a:gd name="T7" fmla="*/ 8 h 116"/>
                      <a:gd name="T8" fmla="*/ 60 w 117"/>
                      <a:gd name="T9" fmla="*/ 15 h 116"/>
                      <a:gd name="T10" fmla="*/ 62 w 117"/>
                      <a:gd name="T11" fmla="*/ 21 h 116"/>
                      <a:gd name="T12" fmla="*/ 8 w 117"/>
                      <a:gd name="T13" fmla="*/ 42 h 116"/>
                      <a:gd name="T14" fmla="*/ 1 w 117"/>
                      <a:gd name="T15" fmla="*/ 51 h 116"/>
                      <a:gd name="T16" fmla="*/ 4 w 117"/>
                      <a:gd name="T17" fmla="*/ 62 h 116"/>
                      <a:gd name="T18" fmla="*/ 55 w 117"/>
                      <a:gd name="T19" fmla="*/ 112 h 116"/>
                      <a:gd name="T20" fmla="*/ 63 w 117"/>
                      <a:gd name="T21" fmla="*/ 116 h 116"/>
                      <a:gd name="T22" fmla="*/ 63 w 117"/>
                      <a:gd name="T23" fmla="*/ 116 h 116"/>
                      <a:gd name="T24" fmla="*/ 66 w 117"/>
                      <a:gd name="T25" fmla="*/ 116 h 116"/>
                      <a:gd name="T26" fmla="*/ 75 w 117"/>
                      <a:gd name="T27" fmla="*/ 108 h 116"/>
                      <a:gd name="T28" fmla="*/ 96 w 117"/>
                      <a:gd name="T29" fmla="*/ 55 h 116"/>
                      <a:gd name="T30" fmla="*/ 101 w 117"/>
                      <a:gd name="T31" fmla="*/ 56 h 116"/>
                      <a:gd name="T32" fmla="*/ 108 w 117"/>
                      <a:gd name="T33" fmla="*/ 53 h 116"/>
                      <a:gd name="T34" fmla="*/ 114 w 117"/>
                      <a:gd name="T35" fmla="*/ 48 h 116"/>
                      <a:gd name="T36" fmla="*/ 117 w 117"/>
                      <a:gd name="T37" fmla="*/ 41 h 116"/>
                      <a:gd name="T38" fmla="*/ 114 w 117"/>
                      <a:gd name="T39" fmla="*/ 34 h 116"/>
                      <a:gd name="T40" fmla="*/ 83 w 117"/>
                      <a:gd name="T41" fmla="*/ 3 h 116"/>
                      <a:gd name="T42" fmla="*/ 67 w 117"/>
                      <a:gd name="T43" fmla="*/ 105 h 116"/>
                      <a:gd name="T44" fmla="*/ 64 w 117"/>
                      <a:gd name="T45" fmla="*/ 108 h 116"/>
                      <a:gd name="T46" fmla="*/ 63 w 117"/>
                      <a:gd name="T47" fmla="*/ 108 h 116"/>
                      <a:gd name="T48" fmla="*/ 61 w 117"/>
                      <a:gd name="T49" fmla="*/ 107 h 116"/>
                      <a:gd name="T50" fmla="*/ 10 w 117"/>
                      <a:gd name="T51" fmla="*/ 56 h 116"/>
                      <a:gd name="T52" fmla="*/ 9 w 117"/>
                      <a:gd name="T53" fmla="*/ 53 h 116"/>
                      <a:gd name="T54" fmla="*/ 11 w 117"/>
                      <a:gd name="T55" fmla="*/ 50 h 116"/>
                      <a:gd name="T56" fmla="*/ 36 w 117"/>
                      <a:gd name="T57" fmla="*/ 40 h 116"/>
                      <a:gd name="T58" fmla="*/ 86 w 117"/>
                      <a:gd name="T59" fmla="*/ 58 h 116"/>
                      <a:gd name="T60" fmla="*/ 67 w 117"/>
                      <a:gd name="T61" fmla="*/ 105 h 116"/>
                      <a:gd name="T62" fmla="*/ 108 w 117"/>
                      <a:gd name="T63" fmla="*/ 42 h 116"/>
                      <a:gd name="T64" fmla="*/ 103 w 117"/>
                      <a:gd name="T65" fmla="*/ 48 h 116"/>
                      <a:gd name="T66" fmla="*/ 100 w 117"/>
                      <a:gd name="T67" fmla="*/ 48 h 116"/>
                      <a:gd name="T68" fmla="*/ 93 w 117"/>
                      <a:gd name="T69" fmla="*/ 41 h 116"/>
                      <a:gd name="T70" fmla="*/ 87 w 117"/>
                      <a:gd name="T71" fmla="*/ 55 h 116"/>
                      <a:gd name="T72" fmla="*/ 88 w 117"/>
                      <a:gd name="T73" fmla="*/ 54 h 116"/>
                      <a:gd name="T74" fmla="*/ 52 w 117"/>
                      <a:gd name="T75" fmla="*/ 39 h 116"/>
                      <a:gd name="T76" fmla="*/ 42 w 117"/>
                      <a:gd name="T77" fmla="*/ 37 h 116"/>
                      <a:gd name="T78" fmla="*/ 76 w 117"/>
                      <a:gd name="T79" fmla="*/ 24 h 116"/>
                      <a:gd name="T80" fmla="*/ 69 w 117"/>
                      <a:gd name="T81" fmla="*/ 17 h 116"/>
                      <a:gd name="T82" fmla="*/ 69 w 117"/>
                      <a:gd name="T83" fmla="*/ 14 h 116"/>
                      <a:gd name="T84" fmla="*/ 75 w 117"/>
                      <a:gd name="T85" fmla="*/ 8 h 116"/>
                      <a:gd name="T86" fmla="*/ 78 w 117"/>
                      <a:gd name="T87" fmla="*/ 8 h 116"/>
                      <a:gd name="T88" fmla="*/ 108 w 117"/>
                      <a:gd name="T89" fmla="*/ 39 h 116"/>
                      <a:gd name="T90" fmla="*/ 108 w 117"/>
                      <a:gd name="T91" fmla="*/ 42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17" h="116">
                        <a:moveTo>
                          <a:pt x="83" y="3"/>
                        </a:moveTo>
                        <a:cubicBezTo>
                          <a:pt x="81" y="1"/>
                          <a:pt x="79" y="0"/>
                          <a:pt x="76" y="0"/>
                        </a:cubicBezTo>
                        <a:cubicBezTo>
                          <a:pt x="73" y="0"/>
                          <a:pt x="71" y="1"/>
                          <a:pt x="69" y="3"/>
                        </a:cubicBezTo>
                        <a:cubicBezTo>
                          <a:pt x="63" y="8"/>
                          <a:pt x="63" y="8"/>
                          <a:pt x="63" y="8"/>
                        </a:cubicBezTo>
                        <a:cubicBezTo>
                          <a:pt x="62" y="10"/>
                          <a:pt x="60" y="13"/>
                          <a:pt x="60" y="15"/>
                        </a:cubicBezTo>
                        <a:cubicBezTo>
                          <a:pt x="60" y="17"/>
                          <a:pt x="61" y="19"/>
                          <a:pt x="62" y="21"/>
                        </a:cubicBezTo>
                        <a:cubicBezTo>
                          <a:pt x="8" y="42"/>
                          <a:pt x="8" y="42"/>
                          <a:pt x="8" y="42"/>
                        </a:cubicBezTo>
                        <a:cubicBezTo>
                          <a:pt x="4" y="44"/>
                          <a:pt x="1" y="47"/>
                          <a:pt x="1" y="51"/>
                        </a:cubicBezTo>
                        <a:cubicBezTo>
                          <a:pt x="0" y="55"/>
                          <a:pt x="1" y="59"/>
                          <a:pt x="4" y="6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7" y="114"/>
                          <a:pt x="60" y="116"/>
                          <a:pt x="63" y="116"/>
                        </a:cubicBezTo>
                        <a:cubicBezTo>
                          <a:pt x="63" y="116"/>
                          <a:pt x="63" y="116"/>
                          <a:pt x="63" y="116"/>
                        </a:cubicBezTo>
                        <a:cubicBezTo>
                          <a:pt x="64" y="116"/>
                          <a:pt x="65" y="116"/>
                          <a:pt x="66" y="116"/>
                        </a:cubicBezTo>
                        <a:cubicBezTo>
                          <a:pt x="70" y="115"/>
                          <a:pt x="73" y="112"/>
                          <a:pt x="75" y="108"/>
                        </a:cubicBezTo>
                        <a:cubicBezTo>
                          <a:pt x="96" y="55"/>
                          <a:pt x="96" y="55"/>
                          <a:pt x="96" y="55"/>
                        </a:cubicBezTo>
                        <a:cubicBezTo>
                          <a:pt x="98" y="56"/>
                          <a:pt x="99" y="56"/>
                          <a:pt x="101" y="56"/>
                        </a:cubicBezTo>
                        <a:cubicBezTo>
                          <a:pt x="104" y="56"/>
                          <a:pt x="107" y="55"/>
                          <a:pt x="108" y="53"/>
                        </a:cubicBezTo>
                        <a:cubicBezTo>
                          <a:pt x="114" y="48"/>
                          <a:pt x="114" y="48"/>
                          <a:pt x="114" y="48"/>
                        </a:cubicBezTo>
                        <a:cubicBezTo>
                          <a:pt x="116" y="46"/>
                          <a:pt x="117" y="43"/>
                          <a:pt x="117" y="41"/>
                        </a:cubicBezTo>
                        <a:cubicBezTo>
                          <a:pt x="117" y="38"/>
                          <a:pt x="116" y="36"/>
                          <a:pt x="114" y="34"/>
                        </a:cubicBezTo>
                        <a:lnTo>
                          <a:pt x="83" y="3"/>
                        </a:lnTo>
                        <a:close/>
                        <a:moveTo>
                          <a:pt x="67" y="105"/>
                        </a:moveTo>
                        <a:cubicBezTo>
                          <a:pt x="67" y="107"/>
                          <a:pt x="66" y="107"/>
                          <a:pt x="64" y="108"/>
                        </a:cubicBezTo>
                        <a:cubicBezTo>
                          <a:pt x="64" y="108"/>
                          <a:pt x="64" y="108"/>
                          <a:pt x="63" y="108"/>
                        </a:cubicBezTo>
                        <a:cubicBezTo>
                          <a:pt x="62" y="108"/>
                          <a:pt x="61" y="107"/>
                          <a:pt x="61" y="107"/>
                        </a:cubicBezTo>
                        <a:cubicBezTo>
                          <a:pt x="10" y="56"/>
                          <a:pt x="10" y="56"/>
                          <a:pt x="10" y="56"/>
                        </a:cubicBezTo>
                        <a:cubicBezTo>
                          <a:pt x="9" y="55"/>
                          <a:pt x="8" y="54"/>
                          <a:pt x="9" y="53"/>
                        </a:cubicBezTo>
                        <a:cubicBezTo>
                          <a:pt x="9" y="51"/>
                          <a:pt x="10" y="50"/>
                          <a:pt x="11" y="50"/>
                        </a:cubicBezTo>
                        <a:cubicBezTo>
                          <a:pt x="36" y="40"/>
                          <a:pt x="36" y="40"/>
                          <a:pt x="36" y="40"/>
                        </a:cubicBezTo>
                        <a:cubicBezTo>
                          <a:pt x="52" y="45"/>
                          <a:pt x="69" y="40"/>
                          <a:pt x="86" y="58"/>
                        </a:cubicBezTo>
                        <a:lnTo>
                          <a:pt x="67" y="105"/>
                        </a:lnTo>
                        <a:close/>
                        <a:moveTo>
                          <a:pt x="108" y="42"/>
                        </a:moveTo>
                        <a:cubicBezTo>
                          <a:pt x="103" y="48"/>
                          <a:pt x="103" y="48"/>
                          <a:pt x="103" y="48"/>
                        </a:cubicBezTo>
                        <a:cubicBezTo>
                          <a:pt x="102" y="49"/>
                          <a:pt x="101" y="49"/>
                          <a:pt x="100" y="48"/>
                        </a:cubicBezTo>
                        <a:cubicBezTo>
                          <a:pt x="93" y="41"/>
                          <a:pt x="93" y="41"/>
                          <a:pt x="93" y="41"/>
                        </a:cubicBezTo>
                        <a:cubicBezTo>
                          <a:pt x="87" y="55"/>
                          <a:pt x="87" y="55"/>
                          <a:pt x="87" y="55"/>
                        </a:cubicBezTo>
                        <a:cubicBezTo>
                          <a:pt x="88" y="54"/>
                          <a:pt x="88" y="54"/>
                          <a:pt x="88" y="54"/>
                        </a:cubicBezTo>
                        <a:cubicBezTo>
                          <a:pt x="76" y="42"/>
                          <a:pt x="63" y="40"/>
                          <a:pt x="52" y="39"/>
                        </a:cubicBezTo>
                        <a:cubicBezTo>
                          <a:pt x="49" y="39"/>
                          <a:pt x="45" y="38"/>
                          <a:pt x="42" y="37"/>
                        </a:cubicBezTo>
                        <a:cubicBezTo>
                          <a:pt x="76" y="24"/>
                          <a:pt x="76" y="24"/>
                          <a:pt x="76" y="24"/>
                        </a:cubicBezTo>
                        <a:cubicBezTo>
                          <a:pt x="69" y="17"/>
                          <a:pt x="69" y="17"/>
                          <a:pt x="69" y="17"/>
                        </a:cubicBezTo>
                        <a:cubicBezTo>
                          <a:pt x="68" y="16"/>
                          <a:pt x="68" y="15"/>
                          <a:pt x="69" y="14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8"/>
                          <a:pt x="77" y="8"/>
                          <a:pt x="78" y="8"/>
                        </a:cubicBezTo>
                        <a:cubicBezTo>
                          <a:pt x="108" y="39"/>
                          <a:pt x="108" y="39"/>
                          <a:pt x="108" y="39"/>
                        </a:cubicBezTo>
                        <a:cubicBezTo>
                          <a:pt x="109" y="40"/>
                          <a:pt x="109" y="41"/>
                          <a:pt x="108" y="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4" name="Freeform 92"/>
                  <p:cNvSpPr>
                    <a:spLocks noEditPoints="1"/>
                  </p:cNvSpPr>
                  <p:nvPr/>
                </p:nvSpPr>
                <p:spPr bwMode="auto">
                  <a:xfrm>
                    <a:off x="3035898" y="3205410"/>
                    <a:ext cx="74613" cy="74612"/>
                  </a:xfrm>
                  <a:custGeom>
                    <a:avLst/>
                    <a:gdLst>
                      <a:gd name="T0" fmla="*/ 10 w 20"/>
                      <a:gd name="T1" fmla="*/ 20 h 20"/>
                      <a:gd name="T2" fmla="*/ 20 w 20"/>
                      <a:gd name="T3" fmla="*/ 10 h 20"/>
                      <a:gd name="T4" fmla="*/ 10 w 20"/>
                      <a:gd name="T5" fmla="*/ 0 h 20"/>
                      <a:gd name="T6" fmla="*/ 0 w 20"/>
                      <a:gd name="T7" fmla="*/ 10 h 20"/>
                      <a:gd name="T8" fmla="*/ 10 w 20"/>
                      <a:gd name="T9" fmla="*/ 20 h 20"/>
                      <a:gd name="T10" fmla="*/ 10 w 20"/>
                      <a:gd name="T11" fmla="*/ 4 h 20"/>
                      <a:gd name="T12" fmla="*/ 16 w 20"/>
                      <a:gd name="T13" fmla="*/ 10 h 20"/>
                      <a:gd name="T14" fmla="*/ 10 w 20"/>
                      <a:gd name="T15" fmla="*/ 16 h 20"/>
                      <a:gd name="T16" fmla="*/ 4 w 20"/>
                      <a:gd name="T17" fmla="*/ 10 h 20"/>
                      <a:gd name="T18" fmla="*/ 10 w 20"/>
                      <a:gd name="T19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" h="20">
                        <a:moveTo>
                          <a:pt x="10" y="20"/>
                        </a:moveTo>
                        <a:cubicBezTo>
                          <a:pt x="16" y="20"/>
                          <a:pt x="20" y="15"/>
                          <a:pt x="20" y="10"/>
                        </a:cubicBezTo>
                        <a:cubicBezTo>
                          <a:pt x="20" y="4"/>
                          <a:pt x="16" y="0"/>
                          <a:pt x="10" y="0"/>
                        </a:cubicBezTo>
                        <a:cubicBezTo>
                          <a:pt x="5" y="0"/>
                          <a:pt x="0" y="4"/>
                          <a:pt x="0" y="10"/>
                        </a:cubicBezTo>
                        <a:cubicBezTo>
                          <a:pt x="0" y="15"/>
                          <a:pt x="5" y="20"/>
                          <a:pt x="10" y="20"/>
                        </a:cubicBezTo>
                        <a:close/>
                        <a:moveTo>
                          <a:pt x="10" y="4"/>
                        </a:moveTo>
                        <a:cubicBezTo>
                          <a:pt x="14" y="4"/>
                          <a:pt x="16" y="6"/>
                          <a:pt x="16" y="10"/>
                        </a:cubicBezTo>
                        <a:cubicBezTo>
                          <a:pt x="16" y="13"/>
                          <a:pt x="14" y="16"/>
                          <a:pt x="10" y="16"/>
                        </a:cubicBezTo>
                        <a:cubicBezTo>
                          <a:pt x="7" y="16"/>
                          <a:pt x="4" y="13"/>
                          <a:pt x="4" y="10"/>
                        </a:cubicBezTo>
                        <a:cubicBezTo>
                          <a:pt x="4" y="6"/>
                          <a:pt x="7" y="4"/>
                          <a:pt x="1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5" name="Freeform 93"/>
                  <p:cNvSpPr>
                    <a:spLocks noEditPoints="1"/>
                  </p:cNvSpPr>
                  <p:nvPr/>
                </p:nvSpPr>
                <p:spPr bwMode="auto">
                  <a:xfrm>
                    <a:off x="3231161" y="2964110"/>
                    <a:ext cx="74613" cy="74612"/>
                  </a:xfrm>
                  <a:custGeom>
                    <a:avLst/>
                    <a:gdLst>
                      <a:gd name="T0" fmla="*/ 10 w 20"/>
                      <a:gd name="T1" fmla="*/ 0 h 20"/>
                      <a:gd name="T2" fmla="*/ 0 w 20"/>
                      <a:gd name="T3" fmla="*/ 10 h 20"/>
                      <a:gd name="T4" fmla="*/ 10 w 20"/>
                      <a:gd name="T5" fmla="*/ 20 h 20"/>
                      <a:gd name="T6" fmla="*/ 20 w 20"/>
                      <a:gd name="T7" fmla="*/ 10 h 20"/>
                      <a:gd name="T8" fmla="*/ 10 w 20"/>
                      <a:gd name="T9" fmla="*/ 0 h 20"/>
                      <a:gd name="T10" fmla="*/ 10 w 20"/>
                      <a:gd name="T11" fmla="*/ 16 h 20"/>
                      <a:gd name="T12" fmla="*/ 4 w 20"/>
                      <a:gd name="T13" fmla="*/ 10 h 20"/>
                      <a:gd name="T14" fmla="*/ 10 w 20"/>
                      <a:gd name="T15" fmla="*/ 4 h 20"/>
                      <a:gd name="T16" fmla="*/ 16 w 20"/>
                      <a:gd name="T17" fmla="*/ 10 h 20"/>
                      <a:gd name="T18" fmla="*/ 10 w 20"/>
                      <a:gd name="T19" fmla="*/ 1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" h="20">
                        <a:moveTo>
                          <a:pt x="10" y="0"/>
                        </a:moveTo>
                        <a:cubicBezTo>
                          <a:pt x="5" y="0"/>
                          <a:pt x="0" y="4"/>
                          <a:pt x="0" y="10"/>
                        </a:cubicBezTo>
                        <a:cubicBezTo>
                          <a:pt x="0" y="15"/>
                          <a:pt x="5" y="20"/>
                          <a:pt x="10" y="20"/>
                        </a:cubicBezTo>
                        <a:cubicBezTo>
                          <a:pt x="16" y="20"/>
                          <a:pt x="20" y="15"/>
                          <a:pt x="20" y="10"/>
                        </a:cubicBezTo>
                        <a:cubicBezTo>
                          <a:pt x="20" y="4"/>
                          <a:pt x="16" y="0"/>
                          <a:pt x="10" y="0"/>
                        </a:cubicBezTo>
                        <a:close/>
                        <a:moveTo>
                          <a:pt x="10" y="16"/>
                        </a:moveTo>
                        <a:cubicBezTo>
                          <a:pt x="7" y="16"/>
                          <a:pt x="4" y="13"/>
                          <a:pt x="4" y="10"/>
                        </a:cubicBezTo>
                        <a:cubicBezTo>
                          <a:pt x="4" y="6"/>
                          <a:pt x="7" y="4"/>
                          <a:pt x="10" y="4"/>
                        </a:cubicBezTo>
                        <a:cubicBezTo>
                          <a:pt x="14" y="4"/>
                          <a:pt x="16" y="6"/>
                          <a:pt x="16" y="10"/>
                        </a:cubicBezTo>
                        <a:cubicBezTo>
                          <a:pt x="16" y="13"/>
                          <a:pt x="14" y="16"/>
                          <a:pt x="10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6" name="Freeform 94"/>
                  <p:cNvSpPr>
                    <a:spLocks noEditPoints="1"/>
                  </p:cNvSpPr>
                  <p:nvPr/>
                </p:nvSpPr>
                <p:spPr bwMode="auto">
                  <a:xfrm>
                    <a:off x="2945411" y="3189535"/>
                    <a:ext cx="60325" cy="60325"/>
                  </a:xfrm>
                  <a:custGeom>
                    <a:avLst/>
                    <a:gdLst>
                      <a:gd name="T0" fmla="*/ 0 w 16"/>
                      <a:gd name="T1" fmla="*/ 8 h 16"/>
                      <a:gd name="T2" fmla="*/ 8 w 16"/>
                      <a:gd name="T3" fmla="*/ 16 h 16"/>
                      <a:gd name="T4" fmla="*/ 16 w 16"/>
                      <a:gd name="T5" fmla="*/ 8 h 16"/>
                      <a:gd name="T6" fmla="*/ 8 w 16"/>
                      <a:gd name="T7" fmla="*/ 0 h 16"/>
                      <a:gd name="T8" fmla="*/ 0 w 16"/>
                      <a:gd name="T9" fmla="*/ 8 h 16"/>
                      <a:gd name="T10" fmla="*/ 8 w 16"/>
                      <a:gd name="T11" fmla="*/ 4 h 16"/>
                      <a:gd name="T12" fmla="*/ 12 w 16"/>
                      <a:gd name="T13" fmla="*/ 8 h 16"/>
                      <a:gd name="T14" fmla="*/ 8 w 16"/>
                      <a:gd name="T15" fmla="*/ 12 h 16"/>
                      <a:gd name="T16" fmla="*/ 4 w 16"/>
                      <a:gd name="T17" fmla="*/ 8 h 16"/>
                      <a:gd name="T18" fmla="*/ 8 w 16"/>
                      <a:gd name="T19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6">
                        <a:moveTo>
                          <a:pt x="0" y="8"/>
                        </a:moveTo>
                        <a:cubicBezTo>
                          <a:pt x="0" y="12"/>
                          <a:pt x="4" y="16"/>
                          <a:pt x="8" y="16"/>
                        </a:cubicBezTo>
                        <a:cubicBezTo>
                          <a:pt x="13" y="16"/>
                          <a:pt x="16" y="12"/>
                          <a:pt x="16" y="8"/>
                        </a:cubicBezTo>
                        <a:cubicBezTo>
                          <a:pt x="16" y="3"/>
                          <a:pt x="13" y="0"/>
                          <a:pt x="8" y="0"/>
                        </a:cubicBezTo>
                        <a:cubicBezTo>
                          <a:pt x="4" y="0"/>
                          <a:pt x="0" y="3"/>
                          <a:pt x="0" y="8"/>
                        </a:cubicBezTo>
                        <a:close/>
                        <a:moveTo>
                          <a:pt x="8" y="4"/>
                        </a:moveTo>
                        <a:cubicBezTo>
                          <a:pt x="11" y="4"/>
                          <a:pt x="12" y="6"/>
                          <a:pt x="12" y="8"/>
                        </a:cubicBezTo>
                        <a:cubicBezTo>
                          <a:pt x="12" y="10"/>
                          <a:pt x="11" y="12"/>
                          <a:pt x="8" y="12"/>
                        </a:cubicBezTo>
                        <a:cubicBezTo>
                          <a:pt x="6" y="12"/>
                          <a:pt x="4" y="10"/>
                          <a:pt x="4" y="8"/>
                        </a:cubicBezTo>
                        <a:cubicBezTo>
                          <a:pt x="4" y="6"/>
                          <a:pt x="6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7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005736" y="3295898"/>
                    <a:ext cx="30163" cy="301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8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3245448" y="3068885"/>
                    <a:ext cx="30163" cy="301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</p:grp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4020563" y="2096472"/>
                <a:ext cx="912705" cy="913466"/>
                <a:chOff x="3342023" y="2210772"/>
                <a:chExt cx="912705" cy="913466"/>
              </a:xfrm>
            </p:grpSpPr>
            <p:sp>
              <p:nvSpPr>
                <p:cNvPr id="135" name="Oval 134"/>
                <p:cNvSpPr/>
                <p:nvPr userDrawn="1"/>
              </p:nvSpPr>
              <p:spPr>
                <a:xfrm>
                  <a:off x="3342023" y="2210772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0869" y="2392506"/>
                  <a:ext cx="508691" cy="557736"/>
                </a:xfrm>
                <a:prstGeom prst="rect">
                  <a:avLst/>
                </a:prstGeom>
              </p:spPr>
            </p:pic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3172835" y="2125143"/>
                <a:ext cx="912705" cy="913466"/>
                <a:chOff x="2494295" y="2239443"/>
                <a:chExt cx="912705" cy="913466"/>
              </a:xfrm>
            </p:grpSpPr>
            <p:sp>
              <p:nvSpPr>
                <p:cNvPr id="139" name="Oval 138"/>
                <p:cNvSpPr/>
                <p:nvPr userDrawn="1"/>
              </p:nvSpPr>
              <p:spPr>
                <a:xfrm>
                  <a:off x="2494295" y="2239443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9803" y="2402979"/>
                  <a:ext cx="584969" cy="59171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4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561788"/>
            <a:ext cx="10369152" cy="7208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Our Expertise</a:t>
            </a:r>
            <a:endParaRPr lang="uk-UA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941524" y="1449360"/>
            <a:ext cx="4353689" cy="1963269"/>
            <a:chOff x="6941524" y="1195360"/>
            <a:chExt cx="4353689" cy="1963269"/>
          </a:xfrm>
        </p:grpSpPr>
        <p:sp>
          <p:nvSpPr>
            <p:cNvPr id="329" name="Rounded Rectangle 328"/>
            <p:cNvSpPr/>
            <p:nvPr userDrawn="1"/>
          </p:nvSpPr>
          <p:spPr>
            <a:xfrm>
              <a:off x="6941524" y="1375288"/>
              <a:ext cx="4353689" cy="1581309"/>
            </a:xfrm>
            <a:prstGeom prst="roundRect">
              <a:avLst/>
            </a:prstGeom>
            <a:solidFill>
              <a:schemeClr val="accent4">
                <a:alpha val="10000"/>
              </a:schemeClr>
            </a:solidFill>
            <a:ln w="1270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14" name="Group 313"/>
            <p:cNvGrpSpPr/>
            <p:nvPr userDrawn="1"/>
          </p:nvGrpSpPr>
          <p:grpSpPr>
            <a:xfrm>
              <a:off x="7283053" y="1195360"/>
              <a:ext cx="2347879" cy="1963269"/>
              <a:chOff x="7155027" y="1338548"/>
              <a:chExt cx="2347879" cy="1963269"/>
            </a:xfrm>
          </p:grpSpPr>
          <p:cxnSp>
            <p:nvCxnSpPr>
              <p:cNvPr id="287" name="Straight Connector 286"/>
              <p:cNvCxnSpPr/>
              <p:nvPr userDrawn="1"/>
            </p:nvCxnSpPr>
            <p:spPr>
              <a:xfrm>
                <a:off x="7740196" y="1849413"/>
                <a:ext cx="1236616" cy="10321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 userDrawn="1"/>
            </p:nvCxnSpPr>
            <p:spPr>
              <a:xfrm flipH="1">
                <a:off x="7732732" y="1849413"/>
                <a:ext cx="1236616" cy="10321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flipH="1">
                <a:off x="7473479" y="2326975"/>
                <a:ext cx="172799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>
              <a:xfrm flipV="1">
                <a:off x="8339215" y="1646602"/>
                <a:ext cx="0" cy="13982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6" name="Group 305"/>
              <p:cNvGrpSpPr/>
              <p:nvPr userDrawn="1"/>
            </p:nvGrpSpPr>
            <p:grpSpPr>
              <a:xfrm>
                <a:off x="7461544" y="1602071"/>
                <a:ext cx="419018" cy="419368"/>
                <a:chOff x="9862691" y="1157765"/>
                <a:chExt cx="419018" cy="419368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9862691" y="1157765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80" name="Freeform 103"/>
                <p:cNvSpPr>
                  <a:spLocks noEditPoints="1"/>
                </p:cNvSpPr>
                <p:nvPr/>
              </p:nvSpPr>
              <p:spPr bwMode="auto">
                <a:xfrm>
                  <a:off x="9968890" y="1291646"/>
                  <a:ext cx="206620" cy="162820"/>
                </a:xfrm>
                <a:custGeom>
                  <a:avLst/>
                  <a:gdLst>
                    <a:gd name="T0" fmla="*/ 319 w 319"/>
                    <a:gd name="T1" fmla="*/ 81 h 251"/>
                    <a:gd name="T2" fmla="*/ 319 w 319"/>
                    <a:gd name="T3" fmla="*/ 223 h 251"/>
                    <a:gd name="T4" fmla="*/ 311 w 319"/>
                    <a:gd name="T5" fmla="*/ 243 h 251"/>
                    <a:gd name="T6" fmla="*/ 291 w 319"/>
                    <a:gd name="T7" fmla="*/ 251 h 251"/>
                    <a:gd name="T8" fmla="*/ 29 w 319"/>
                    <a:gd name="T9" fmla="*/ 251 h 251"/>
                    <a:gd name="T10" fmla="*/ 8 w 319"/>
                    <a:gd name="T11" fmla="*/ 243 h 251"/>
                    <a:gd name="T12" fmla="*/ 0 w 319"/>
                    <a:gd name="T13" fmla="*/ 223 h 251"/>
                    <a:gd name="T14" fmla="*/ 0 w 319"/>
                    <a:gd name="T15" fmla="*/ 81 h 251"/>
                    <a:gd name="T16" fmla="*/ 18 w 319"/>
                    <a:gd name="T17" fmla="*/ 97 h 251"/>
                    <a:gd name="T18" fmla="*/ 107 w 319"/>
                    <a:gd name="T19" fmla="*/ 158 h 251"/>
                    <a:gd name="T20" fmla="*/ 123 w 319"/>
                    <a:gd name="T21" fmla="*/ 170 h 251"/>
                    <a:gd name="T22" fmla="*/ 140 w 319"/>
                    <a:gd name="T23" fmla="*/ 178 h 251"/>
                    <a:gd name="T24" fmla="*/ 159 w 319"/>
                    <a:gd name="T25" fmla="*/ 183 h 251"/>
                    <a:gd name="T26" fmla="*/ 160 w 319"/>
                    <a:gd name="T27" fmla="*/ 183 h 251"/>
                    <a:gd name="T28" fmla="*/ 179 w 319"/>
                    <a:gd name="T29" fmla="*/ 178 h 251"/>
                    <a:gd name="T30" fmla="*/ 196 w 319"/>
                    <a:gd name="T31" fmla="*/ 170 h 251"/>
                    <a:gd name="T32" fmla="*/ 213 w 319"/>
                    <a:gd name="T33" fmla="*/ 158 h 251"/>
                    <a:gd name="T34" fmla="*/ 301 w 319"/>
                    <a:gd name="T35" fmla="*/ 97 h 251"/>
                    <a:gd name="T36" fmla="*/ 319 w 319"/>
                    <a:gd name="T37" fmla="*/ 81 h 251"/>
                    <a:gd name="T38" fmla="*/ 319 w 319"/>
                    <a:gd name="T39" fmla="*/ 29 h 251"/>
                    <a:gd name="T40" fmla="*/ 310 w 319"/>
                    <a:gd name="T41" fmla="*/ 56 h 251"/>
                    <a:gd name="T42" fmla="*/ 289 w 319"/>
                    <a:gd name="T43" fmla="*/ 78 h 251"/>
                    <a:gd name="T44" fmla="*/ 205 w 319"/>
                    <a:gd name="T45" fmla="*/ 135 h 251"/>
                    <a:gd name="T46" fmla="*/ 198 w 319"/>
                    <a:gd name="T47" fmla="*/ 141 h 251"/>
                    <a:gd name="T48" fmla="*/ 188 w 319"/>
                    <a:gd name="T49" fmla="*/ 148 h 251"/>
                    <a:gd name="T50" fmla="*/ 179 w 319"/>
                    <a:gd name="T51" fmla="*/ 153 h 251"/>
                    <a:gd name="T52" fmla="*/ 169 w 319"/>
                    <a:gd name="T53" fmla="*/ 158 h 251"/>
                    <a:gd name="T54" fmla="*/ 160 w 319"/>
                    <a:gd name="T55" fmla="*/ 160 h 251"/>
                    <a:gd name="T56" fmla="*/ 159 w 319"/>
                    <a:gd name="T57" fmla="*/ 160 h 251"/>
                    <a:gd name="T58" fmla="*/ 151 w 319"/>
                    <a:gd name="T59" fmla="*/ 158 h 251"/>
                    <a:gd name="T60" fmla="*/ 140 w 319"/>
                    <a:gd name="T61" fmla="*/ 153 h 251"/>
                    <a:gd name="T62" fmla="*/ 131 w 319"/>
                    <a:gd name="T63" fmla="*/ 148 h 251"/>
                    <a:gd name="T64" fmla="*/ 121 w 319"/>
                    <a:gd name="T65" fmla="*/ 141 h 251"/>
                    <a:gd name="T66" fmla="*/ 114 w 319"/>
                    <a:gd name="T67" fmla="*/ 135 h 251"/>
                    <a:gd name="T68" fmla="*/ 67 w 319"/>
                    <a:gd name="T69" fmla="*/ 103 h 251"/>
                    <a:gd name="T70" fmla="*/ 31 w 319"/>
                    <a:gd name="T71" fmla="*/ 78 h 251"/>
                    <a:gd name="T72" fmla="*/ 10 w 319"/>
                    <a:gd name="T73" fmla="*/ 57 h 251"/>
                    <a:gd name="T74" fmla="*/ 0 w 319"/>
                    <a:gd name="T75" fmla="*/ 33 h 251"/>
                    <a:gd name="T76" fmla="*/ 8 w 319"/>
                    <a:gd name="T77" fmla="*/ 10 h 251"/>
                    <a:gd name="T78" fmla="*/ 29 w 319"/>
                    <a:gd name="T79" fmla="*/ 0 h 251"/>
                    <a:gd name="T80" fmla="*/ 291 w 319"/>
                    <a:gd name="T81" fmla="*/ 0 h 251"/>
                    <a:gd name="T82" fmla="*/ 311 w 319"/>
                    <a:gd name="T83" fmla="*/ 9 h 251"/>
                    <a:gd name="T84" fmla="*/ 319 w 319"/>
                    <a:gd name="T85" fmla="*/ 2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9" h="251">
                      <a:moveTo>
                        <a:pt x="319" y="81"/>
                      </a:moveTo>
                      <a:cubicBezTo>
                        <a:pt x="319" y="223"/>
                        <a:pt x="319" y="223"/>
                        <a:pt x="319" y="223"/>
                      </a:cubicBezTo>
                      <a:cubicBezTo>
                        <a:pt x="319" y="230"/>
                        <a:pt x="316" y="237"/>
                        <a:pt x="311" y="243"/>
                      </a:cubicBezTo>
                      <a:cubicBezTo>
                        <a:pt x="305" y="248"/>
                        <a:pt x="298" y="251"/>
                        <a:pt x="291" y="251"/>
                      </a:cubicBezTo>
                      <a:cubicBezTo>
                        <a:pt x="29" y="251"/>
                        <a:pt x="29" y="251"/>
                        <a:pt x="29" y="251"/>
                      </a:cubicBezTo>
                      <a:cubicBezTo>
                        <a:pt x="21" y="251"/>
                        <a:pt x="14" y="248"/>
                        <a:pt x="8" y="243"/>
                      </a:cubicBezTo>
                      <a:cubicBezTo>
                        <a:pt x="3" y="237"/>
                        <a:pt x="0" y="230"/>
                        <a:pt x="0" y="223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5" y="87"/>
                        <a:pt x="11" y="92"/>
                        <a:pt x="18" y="97"/>
                      </a:cubicBezTo>
                      <a:cubicBezTo>
                        <a:pt x="61" y="126"/>
                        <a:pt x="91" y="146"/>
                        <a:pt x="107" y="158"/>
                      </a:cubicBezTo>
                      <a:cubicBezTo>
                        <a:pt x="113" y="163"/>
                        <a:pt x="119" y="167"/>
                        <a:pt x="123" y="170"/>
                      </a:cubicBezTo>
                      <a:cubicBezTo>
                        <a:pt x="127" y="173"/>
                        <a:pt x="133" y="175"/>
                        <a:pt x="140" y="178"/>
                      </a:cubicBezTo>
                      <a:cubicBezTo>
                        <a:pt x="147" y="181"/>
                        <a:pt x="153" y="183"/>
                        <a:pt x="159" y="183"/>
                      </a:cubicBezTo>
                      <a:cubicBezTo>
                        <a:pt x="160" y="183"/>
                        <a:pt x="160" y="183"/>
                        <a:pt x="160" y="183"/>
                      </a:cubicBezTo>
                      <a:cubicBezTo>
                        <a:pt x="166" y="183"/>
                        <a:pt x="172" y="181"/>
                        <a:pt x="179" y="178"/>
                      </a:cubicBezTo>
                      <a:cubicBezTo>
                        <a:pt x="186" y="175"/>
                        <a:pt x="192" y="173"/>
                        <a:pt x="196" y="170"/>
                      </a:cubicBezTo>
                      <a:cubicBezTo>
                        <a:pt x="200" y="167"/>
                        <a:pt x="206" y="163"/>
                        <a:pt x="213" y="158"/>
                      </a:cubicBezTo>
                      <a:cubicBezTo>
                        <a:pt x="233" y="143"/>
                        <a:pt x="262" y="123"/>
                        <a:pt x="301" y="97"/>
                      </a:cubicBezTo>
                      <a:cubicBezTo>
                        <a:pt x="308" y="92"/>
                        <a:pt x="314" y="87"/>
                        <a:pt x="319" y="81"/>
                      </a:cubicBezTo>
                      <a:close/>
                      <a:moveTo>
                        <a:pt x="319" y="29"/>
                      </a:moveTo>
                      <a:cubicBezTo>
                        <a:pt x="319" y="38"/>
                        <a:pt x="316" y="47"/>
                        <a:pt x="310" y="56"/>
                      </a:cubicBezTo>
                      <a:cubicBezTo>
                        <a:pt x="305" y="64"/>
                        <a:pt x="297" y="72"/>
                        <a:pt x="289" y="78"/>
                      </a:cubicBezTo>
                      <a:cubicBezTo>
                        <a:pt x="244" y="109"/>
                        <a:pt x="216" y="128"/>
                        <a:pt x="205" y="135"/>
                      </a:cubicBezTo>
                      <a:cubicBezTo>
                        <a:pt x="204" y="136"/>
                        <a:pt x="202" y="138"/>
                        <a:pt x="198" y="141"/>
                      </a:cubicBezTo>
                      <a:cubicBezTo>
                        <a:pt x="194" y="144"/>
                        <a:pt x="191" y="146"/>
                        <a:pt x="188" y="148"/>
                      </a:cubicBezTo>
                      <a:cubicBezTo>
                        <a:pt x="186" y="149"/>
                        <a:pt x="183" y="151"/>
                        <a:pt x="179" y="153"/>
                      </a:cubicBezTo>
                      <a:cubicBezTo>
                        <a:pt x="175" y="156"/>
                        <a:pt x="172" y="157"/>
                        <a:pt x="169" y="158"/>
                      </a:cubicBezTo>
                      <a:cubicBezTo>
                        <a:pt x="165" y="159"/>
                        <a:pt x="163" y="160"/>
                        <a:pt x="160" y="160"/>
                      </a:cubicBezTo>
                      <a:cubicBezTo>
                        <a:pt x="159" y="160"/>
                        <a:pt x="159" y="160"/>
                        <a:pt x="159" y="160"/>
                      </a:cubicBezTo>
                      <a:cubicBezTo>
                        <a:pt x="157" y="160"/>
                        <a:pt x="154" y="159"/>
                        <a:pt x="151" y="158"/>
                      </a:cubicBezTo>
                      <a:cubicBezTo>
                        <a:pt x="147" y="157"/>
                        <a:pt x="144" y="156"/>
                        <a:pt x="140" y="153"/>
                      </a:cubicBezTo>
                      <a:cubicBezTo>
                        <a:pt x="137" y="151"/>
                        <a:pt x="134" y="149"/>
                        <a:pt x="131" y="148"/>
                      </a:cubicBezTo>
                      <a:cubicBezTo>
                        <a:pt x="129" y="146"/>
                        <a:pt x="125" y="144"/>
                        <a:pt x="121" y="141"/>
                      </a:cubicBezTo>
                      <a:cubicBezTo>
                        <a:pt x="118" y="138"/>
                        <a:pt x="115" y="136"/>
                        <a:pt x="114" y="135"/>
                      </a:cubicBezTo>
                      <a:cubicBezTo>
                        <a:pt x="103" y="128"/>
                        <a:pt x="88" y="117"/>
                        <a:pt x="67" y="103"/>
                      </a:cubicBezTo>
                      <a:cubicBezTo>
                        <a:pt x="47" y="89"/>
                        <a:pt x="35" y="80"/>
                        <a:pt x="31" y="78"/>
                      </a:cubicBezTo>
                      <a:cubicBezTo>
                        <a:pt x="23" y="73"/>
                        <a:pt x="16" y="66"/>
                        <a:pt x="10" y="57"/>
                      </a:cubicBezTo>
                      <a:cubicBezTo>
                        <a:pt x="3" y="48"/>
                        <a:pt x="0" y="40"/>
                        <a:pt x="0" y="33"/>
                      </a:cubicBezTo>
                      <a:cubicBezTo>
                        <a:pt x="0" y="23"/>
                        <a:pt x="3" y="16"/>
                        <a:pt x="8" y="10"/>
                      </a:cubicBezTo>
                      <a:cubicBezTo>
                        <a:pt x="12" y="3"/>
                        <a:pt x="19" y="0"/>
                        <a:pt x="29" y="0"/>
                      </a:cubicBezTo>
                      <a:cubicBezTo>
                        <a:pt x="291" y="0"/>
                        <a:pt x="291" y="0"/>
                        <a:pt x="291" y="0"/>
                      </a:cubicBezTo>
                      <a:cubicBezTo>
                        <a:pt x="298" y="0"/>
                        <a:pt x="305" y="3"/>
                        <a:pt x="311" y="9"/>
                      </a:cubicBezTo>
                      <a:cubicBezTo>
                        <a:pt x="316" y="14"/>
                        <a:pt x="319" y="21"/>
                        <a:pt x="319" y="2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1898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07" name="Group 306"/>
              <p:cNvGrpSpPr/>
              <p:nvPr userDrawn="1"/>
            </p:nvGrpSpPr>
            <p:grpSpPr>
              <a:xfrm>
                <a:off x="9083888" y="2123574"/>
                <a:ext cx="419018" cy="419368"/>
                <a:chOff x="9374755" y="1675997"/>
                <a:chExt cx="419018" cy="419368"/>
              </a:xfrm>
            </p:grpSpPr>
            <p:sp>
              <p:nvSpPr>
                <p:cNvPr id="230" name="Oval 229"/>
                <p:cNvSpPr/>
                <p:nvPr/>
              </p:nvSpPr>
              <p:spPr>
                <a:xfrm>
                  <a:off x="9374755" y="1675997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102" name="Freeform 72"/>
                <p:cNvSpPr>
                  <a:spLocks noEditPoints="1"/>
                </p:cNvSpPr>
                <p:nvPr/>
              </p:nvSpPr>
              <p:spPr bwMode="auto">
                <a:xfrm>
                  <a:off x="9463268" y="1800190"/>
                  <a:ext cx="241992" cy="171452"/>
                </a:xfrm>
                <a:custGeom>
                  <a:avLst/>
                  <a:gdLst>
                    <a:gd name="T0" fmla="*/ 234 w 328"/>
                    <a:gd name="T1" fmla="*/ 117 h 234"/>
                    <a:gd name="T2" fmla="*/ 229 w 328"/>
                    <a:gd name="T3" fmla="*/ 107 h 234"/>
                    <a:gd name="T4" fmla="*/ 135 w 328"/>
                    <a:gd name="T5" fmla="*/ 49 h 234"/>
                    <a:gd name="T6" fmla="*/ 123 w 328"/>
                    <a:gd name="T7" fmla="*/ 48 h 234"/>
                    <a:gd name="T8" fmla="*/ 117 w 328"/>
                    <a:gd name="T9" fmla="*/ 59 h 234"/>
                    <a:gd name="T10" fmla="*/ 117 w 328"/>
                    <a:gd name="T11" fmla="*/ 176 h 234"/>
                    <a:gd name="T12" fmla="*/ 123 w 328"/>
                    <a:gd name="T13" fmla="*/ 186 h 234"/>
                    <a:gd name="T14" fmla="*/ 129 w 328"/>
                    <a:gd name="T15" fmla="*/ 187 h 234"/>
                    <a:gd name="T16" fmla="*/ 135 w 328"/>
                    <a:gd name="T17" fmla="*/ 186 h 234"/>
                    <a:gd name="T18" fmla="*/ 229 w 328"/>
                    <a:gd name="T19" fmla="*/ 127 h 234"/>
                    <a:gd name="T20" fmla="*/ 234 w 328"/>
                    <a:gd name="T21" fmla="*/ 117 h 234"/>
                    <a:gd name="T22" fmla="*/ 328 w 328"/>
                    <a:gd name="T23" fmla="*/ 117 h 234"/>
                    <a:gd name="T24" fmla="*/ 328 w 328"/>
                    <a:gd name="T25" fmla="*/ 145 h 234"/>
                    <a:gd name="T26" fmla="*/ 326 w 328"/>
                    <a:gd name="T27" fmla="*/ 170 h 234"/>
                    <a:gd name="T28" fmla="*/ 322 w 328"/>
                    <a:gd name="T29" fmla="*/ 196 h 234"/>
                    <a:gd name="T30" fmla="*/ 310 w 328"/>
                    <a:gd name="T31" fmla="*/ 219 h 234"/>
                    <a:gd name="T32" fmla="*/ 287 w 328"/>
                    <a:gd name="T33" fmla="*/ 230 h 234"/>
                    <a:gd name="T34" fmla="*/ 164 w 328"/>
                    <a:gd name="T35" fmla="*/ 234 h 234"/>
                    <a:gd name="T36" fmla="*/ 42 w 328"/>
                    <a:gd name="T37" fmla="*/ 230 h 234"/>
                    <a:gd name="T38" fmla="*/ 19 w 328"/>
                    <a:gd name="T39" fmla="*/ 219 h 234"/>
                    <a:gd name="T40" fmla="*/ 6 w 328"/>
                    <a:gd name="T41" fmla="*/ 196 h 234"/>
                    <a:gd name="T42" fmla="*/ 2 w 328"/>
                    <a:gd name="T43" fmla="*/ 170 h 234"/>
                    <a:gd name="T44" fmla="*/ 1 w 328"/>
                    <a:gd name="T45" fmla="*/ 145 h 234"/>
                    <a:gd name="T46" fmla="*/ 0 w 328"/>
                    <a:gd name="T47" fmla="*/ 117 h 234"/>
                    <a:gd name="T48" fmla="*/ 1 w 328"/>
                    <a:gd name="T49" fmla="*/ 90 h 234"/>
                    <a:gd name="T50" fmla="*/ 2 w 328"/>
                    <a:gd name="T51" fmla="*/ 65 h 234"/>
                    <a:gd name="T52" fmla="*/ 6 w 328"/>
                    <a:gd name="T53" fmla="*/ 38 h 234"/>
                    <a:gd name="T54" fmla="*/ 19 w 328"/>
                    <a:gd name="T55" fmla="*/ 15 h 234"/>
                    <a:gd name="T56" fmla="*/ 42 w 328"/>
                    <a:gd name="T57" fmla="*/ 5 h 234"/>
                    <a:gd name="T58" fmla="*/ 164 w 328"/>
                    <a:gd name="T59" fmla="*/ 0 h 234"/>
                    <a:gd name="T60" fmla="*/ 287 w 328"/>
                    <a:gd name="T61" fmla="*/ 5 h 234"/>
                    <a:gd name="T62" fmla="*/ 310 w 328"/>
                    <a:gd name="T63" fmla="*/ 15 h 234"/>
                    <a:gd name="T64" fmla="*/ 322 w 328"/>
                    <a:gd name="T65" fmla="*/ 38 h 234"/>
                    <a:gd name="T66" fmla="*/ 326 w 328"/>
                    <a:gd name="T67" fmla="*/ 65 h 234"/>
                    <a:gd name="T68" fmla="*/ 328 w 328"/>
                    <a:gd name="T69" fmla="*/ 90 h 234"/>
                    <a:gd name="T70" fmla="*/ 328 w 328"/>
                    <a:gd name="T71" fmla="*/ 117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8" h="234">
                      <a:moveTo>
                        <a:pt x="234" y="117"/>
                      </a:moveTo>
                      <a:cubicBezTo>
                        <a:pt x="234" y="113"/>
                        <a:pt x="233" y="109"/>
                        <a:pt x="229" y="107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32" y="46"/>
                        <a:pt x="128" y="46"/>
                        <a:pt x="123" y="48"/>
                      </a:cubicBezTo>
                      <a:cubicBezTo>
                        <a:pt x="119" y="51"/>
                        <a:pt x="117" y="54"/>
                        <a:pt x="117" y="59"/>
                      </a:cubicBezTo>
                      <a:cubicBezTo>
                        <a:pt x="117" y="176"/>
                        <a:pt x="117" y="176"/>
                        <a:pt x="117" y="176"/>
                      </a:cubicBezTo>
                      <a:cubicBezTo>
                        <a:pt x="117" y="180"/>
                        <a:pt x="119" y="184"/>
                        <a:pt x="123" y="186"/>
                      </a:cubicBezTo>
                      <a:cubicBezTo>
                        <a:pt x="125" y="187"/>
                        <a:pt x="127" y="187"/>
                        <a:pt x="129" y="187"/>
                      </a:cubicBezTo>
                      <a:cubicBezTo>
                        <a:pt x="132" y="187"/>
                        <a:pt x="134" y="187"/>
                        <a:pt x="135" y="186"/>
                      </a:cubicBezTo>
                      <a:cubicBezTo>
                        <a:pt x="229" y="127"/>
                        <a:pt x="229" y="127"/>
                        <a:pt x="229" y="127"/>
                      </a:cubicBezTo>
                      <a:cubicBezTo>
                        <a:pt x="233" y="125"/>
                        <a:pt x="234" y="122"/>
                        <a:pt x="234" y="117"/>
                      </a:cubicBezTo>
                      <a:close/>
                      <a:moveTo>
                        <a:pt x="328" y="117"/>
                      </a:moveTo>
                      <a:cubicBezTo>
                        <a:pt x="328" y="129"/>
                        <a:pt x="328" y="138"/>
                        <a:pt x="328" y="145"/>
                      </a:cubicBezTo>
                      <a:cubicBezTo>
                        <a:pt x="328" y="151"/>
                        <a:pt x="327" y="159"/>
                        <a:pt x="326" y="170"/>
                      </a:cubicBezTo>
                      <a:cubicBezTo>
                        <a:pt x="325" y="180"/>
                        <a:pt x="324" y="189"/>
                        <a:pt x="322" y="196"/>
                      </a:cubicBezTo>
                      <a:cubicBezTo>
                        <a:pt x="320" y="205"/>
                        <a:pt x="316" y="213"/>
                        <a:pt x="310" y="219"/>
                      </a:cubicBezTo>
                      <a:cubicBezTo>
                        <a:pt x="303" y="225"/>
                        <a:pt x="296" y="229"/>
                        <a:pt x="287" y="230"/>
                      </a:cubicBezTo>
                      <a:cubicBezTo>
                        <a:pt x="260" y="233"/>
                        <a:pt x="219" y="234"/>
                        <a:pt x="164" y="234"/>
                      </a:cubicBezTo>
                      <a:cubicBezTo>
                        <a:pt x="109" y="234"/>
                        <a:pt x="69" y="233"/>
                        <a:pt x="42" y="230"/>
                      </a:cubicBezTo>
                      <a:cubicBezTo>
                        <a:pt x="33" y="229"/>
                        <a:pt x="25" y="225"/>
                        <a:pt x="19" y="219"/>
                      </a:cubicBezTo>
                      <a:cubicBezTo>
                        <a:pt x="12" y="213"/>
                        <a:pt x="8" y="205"/>
                        <a:pt x="6" y="196"/>
                      </a:cubicBezTo>
                      <a:cubicBezTo>
                        <a:pt x="4" y="189"/>
                        <a:pt x="3" y="180"/>
                        <a:pt x="2" y="170"/>
                      </a:cubicBezTo>
                      <a:cubicBezTo>
                        <a:pt x="1" y="159"/>
                        <a:pt x="1" y="151"/>
                        <a:pt x="1" y="145"/>
                      </a:cubicBezTo>
                      <a:cubicBezTo>
                        <a:pt x="0" y="138"/>
                        <a:pt x="0" y="129"/>
                        <a:pt x="0" y="117"/>
                      </a:cubicBezTo>
                      <a:cubicBezTo>
                        <a:pt x="0" y="105"/>
                        <a:pt x="0" y="96"/>
                        <a:pt x="1" y="90"/>
                      </a:cubicBezTo>
                      <a:cubicBezTo>
                        <a:pt x="1" y="83"/>
                        <a:pt x="1" y="75"/>
                        <a:pt x="2" y="65"/>
                      </a:cubicBezTo>
                      <a:cubicBezTo>
                        <a:pt x="3" y="55"/>
                        <a:pt x="4" y="46"/>
                        <a:pt x="6" y="38"/>
                      </a:cubicBezTo>
                      <a:cubicBezTo>
                        <a:pt x="8" y="29"/>
                        <a:pt x="12" y="21"/>
                        <a:pt x="19" y="15"/>
                      </a:cubicBezTo>
                      <a:cubicBezTo>
                        <a:pt x="25" y="9"/>
                        <a:pt x="33" y="6"/>
                        <a:pt x="42" y="5"/>
                      </a:cubicBezTo>
                      <a:cubicBezTo>
                        <a:pt x="69" y="2"/>
                        <a:pt x="109" y="0"/>
                        <a:pt x="164" y="0"/>
                      </a:cubicBezTo>
                      <a:cubicBezTo>
                        <a:pt x="219" y="0"/>
                        <a:pt x="260" y="2"/>
                        <a:pt x="287" y="5"/>
                      </a:cubicBezTo>
                      <a:cubicBezTo>
                        <a:pt x="296" y="6"/>
                        <a:pt x="303" y="9"/>
                        <a:pt x="310" y="15"/>
                      </a:cubicBezTo>
                      <a:cubicBezTo>
                        <a:pt x="316" y="21"/>
                        <a:pt x="320" y="29"/>
                        <a:pt x="322" y="38"/>
                      </a:cubicBezTo>
                      <a:cubicBezTo>
                        <a:pt x="324" y="46"/>
                        <a:pt x="325" y="55"/>
                        <a:pt x="326" y="65"/>
                      </a:cubicBezTo>
                      <a:cubicBezTo>
                        <a:pt x="327" y="75"/>
                        <a:pt x="328" y="83"/>
                        <a:pt x="328" y="90"/>
                      </a:cubicBezTo>
                      <a:cubicBezTo>
                        <a:pt x="328" y="96"/>
                        <a:pt x="328" y="105"/>
                        <a:pt x="328" y="11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1898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08" name="Group 307"/>
              <p:cNvGrpSpPr/>
              <p:nvPr userDrawn="1"/>
            </p:nvGrpSpPr>
            <p:grpSpPr>
              <a:xfrm>
                <a:off x="8131392" y="1338548"/>
                <a:ext cx="419018" cy="419368"/>
                <a:chOff x="9845863" y="1644451"/>
                <a:chExt cx="419018" cy="419368"/>
              </a:xfrm>
            </p:grpSpPr>
            <p:sp>
              <p:nvSpPr>
                <p:cNvPr id="227" name="Oval 226"/>
                <p:cNvSpPr/>
                <p:nvPr/>
              </p:nvSpPr>
              <p:spPr>
                <a:xfrm>
                  <a:off x="9845863" y="1644451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45" name="Freeform 38"/>
                <p:cNvSpPr>
                  <a:spLocks noEditPoints="1"/>
                </p:cNvSpPr>
                <p:nvPr userDrawn="1"/>
              </p:nvSpPr>
              <p:spPr bwMode="auto">
                <a:xfrm>
                  <a:off x="9944269" y="1755095"/>
                  <a:ext cx="230791" cy="178862"/>
                </a:xfrm>
                <a:custGeom>
                  <a:avLst/>
                  <a:gdLst>
                    <a:gd name="T0" fmla="*/ 235 w 329"/>
                    <a:gd name="T1" fmla="*/ 147 h 282"/>
                    <a:gd name="T2" fmla="*/ 229 w 329"/>
                    <a:gd name="T3" fmla="*/ 141 h 282"/>
                    <a:gd name="T4" fmla="*/ 188 w 329"/>
                    <a:gd name="T5" fmla="*/ 100 h 282"/>
                    <a:gd name="T6" fmla="*/ 182 w 329"/>
                    <a:gd name="T7" fmla="*/ 94 h 282"/>
                    <a:gd name="T8" fmla="*/ 143 w 329"/>
                    <a:gd name="T9" fmla="*/ 96 h 282"/>
                    <a:gd name="T10" fmla="*/ 141 w 329"/>
                    <a:gd name="T11" fmla="*/ 141 h 282"/>
                    <a:gd name="T12" fmla="*/ 96 w 329"/>
                    <a:gd name="T13" fmla="*/ 143 h 282"/>
                    <a:gd name="T14" fmla="*/ 94 w 329"/>
                    <a:gd name="T15" fmla="*/ 182 h 282"/>
                    <a:gd name="T16" fmla="*/ 100 w 329"/>
                    <a:gd name="T17" fmla="*/ 188 h 282"/>
                    <a:gd name="T18" fmla="*/ 141 w 329"/>
                    <a:gd name="T19" fmla="*/ 229 h 282"/>
                    <a:gd name="T20" fmla="*/ 147 w 329"/>
                    <a:gd name="T21" fmla="*/ 235 h 282"/>
                    <a:gd name="T22" fmla="*/ 187 w 329"/>
                    <a:gd name="T23" fmla="*/ 233 h 282"/>
                    <a:gd name="T24" fmla="*/ 188 w 329"/>
                    <a:gd name="T25" fmla="*/ 188 h 282"/>
                    <a:gd name="T26" fmla="*/ 234 w 329"/>
                    <a:gd name="T27" fmla="*/ 186 h 282"/>
                    <a:gd name="T28" fmla="*/ 118 w 329"/>
                    <a:gd name="T29" fmla="*/ 47 h 282"/>
                    <a:gd name="T30" fmla="*/ 212 w 329"/>
                    <a:gd name="T31" fmla="*/ 24 h 282"/>
                    <a:gd name="T32" fmla="*/ 118 w 329"/>
                    <a:gd name="T33" fmla="*/ 47 h 282"/>
                    <a:gd name="T34" fmla="*/ 47 w 329"/>
                    <a:gd name="T35" fmla="*/ 282 h 282"/>
                    <a:gd name="T36" fmla="*/ 12 w 329"/>
                    <a:gd name="T37" fmla="*/ 270 h 282"/>
                    <a:gd name="T38" fmla="*/ 0 w 329"/>
                    <a:gd name="T39" fmla="*/ 88 h 282"/>
                    <a:gd name="T40" fmla="*/ 41 w 329"/>
                    <a:gd name="T41" fmla="*/ 47 h 282"/>
                    <a:gd name="T42" fmla="*/ 265 w 329"/>
                    <a:gd name="T43" fmla="*/ 47 h 282"/>
                    <a:gd name="T44" fmla="*/ 65 w 329"/>
                    <a:gd name="T45" fmla="*/ 282 h 282"/>
                    <a:gd name="T46" fmla="*/ 94 w 329"/>
                    <a:gd name="T47" fmla="*/ 47 h 282"/>
                    <a:gd name="T48" fmla="*/ 99 w 329"/>
                    <a:gd name="T49" fmla="*/ 5 h 282"/>
                    <a:gd name="T50" fmla="*/ 218 w 329"/>
                    <a:gd name="T51" fmla="*/ 0 h 282"/>
                    <a:gd name="T52" fmla="*/ 235 w 329"/>
                    <a:gd name="T53" fmla="*/ 18 h 282"/>
                    <a:gd name="T54" fmla="*/ 265 w 329"/>
                    <a:gd name="T55" fmla="*/ 47 h 282"/>
                    <a:gd name="T56" fmla="*/ 329 w 329"/>
                    <a:gd name="T57" fmla="*/ 241 h 282"/>
                    <a:gd name="T58" fmla="*/ 288 w 329"/>
                    <a:gd name="T59" fmla="*/ 282 h 282"/>
                    <a:gd name="T60" fmla="*/ 282 w 329"/>
                    <a:gd name="T61" fmla="*/ 47 h 282"/>
                    <a:gd name="T62" fmla="*/ 317 w 329"/>
                    <a:gd name="T63" fmla="*/ 59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9" h="282">
                      <a:moveTo>
                        <a:pt x="235" y="182"/>
                      </a:moveTo>
                      <a:cubicBezTo>
                        <a:pt x="235" y="147"/>
                        <a:pt x="235" y="147"/>
                        <a:pt x="235" y="147"/>
                      </a:cubicBezTo>
                      <a:cubicBezTo>
                        <a:pt x="235" y="145"/>
                        <a:pt x="235" y="144"/>
                        <a:pt x="234" y="143"/>
                      </a:cubicBezTo>
                      <a:cubicBezTo>
                        <a:pt x="232" y="142"/>
                        <a:pt x="231" y="141"/>
                        <a:pt x="229" y="141"/>
                      </a:cubicBezTo>
                      <a:cubicBezTo>
                        <a:pt x="188" y="141"/>
                        <a:pt x="188" y="141"/>
                        <a:pt x="188" y="141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188" y="98"/>
                        <a:pt x="188" y="97"/>
                        <a:pt x="187" y="96"/>
                      </a:cubicBezTo>
                      <a:cubicBezTo>
                        <a:pt x="185" y="95"/>
                        <a:pt x="184" y="94"/>
                        <a:pt x="182" y="94"/>
                      </a:cubicBezTo>
                      <a:cubicBezTo>
                        <a:pt x="147" y="94"/>
                        <a:pt x="147" y="94"/>
                        <a:pt x="147" y="94"/>
                      </a:cubicBezTo>
                      <a:cubicBezTo>
                        <a:pt x="145" y="94"/>
                        <a:pt x="144" y="95"/>
                        <a:pt x="143" y="96"/>
                      </a:cubicBezTo>
                      <a:cubicBezTo>
                        <a:pt x="142" y="97"/>
                        <a:pt x="141" y="98"/>
                        <a:pt x="141" y="100"/>
                      </a:cubicBezTo>
                      <a:cubicBezTo>
                        <a:pt x="141" y="141"/>
                        <a:pt x="141" y="141"/>
                        <a:pt x="141" y="141"/>
                      </a:cubicBezTo>
                      <a:cubicBezTo>
                        <a:pt x="100" y="141"/>
                        <a:pt x="100" y="141"/>
                        <a:pt x="100" y="141"/>
                      </a:cubicBezTo>
                      <a:cubicBezTo>
                        <a:pt x="98" y="141"/>
                        <a:pt x="97" y="142"/>
                        <a:pt x="96" y="143"/>
                      </a:cubicBezTo>
                      <a:cubicBezTo>
                        <a:pt x="95" y="144"/>
                        <a:pt x="94" y="145"/>
                        <a:pt x="94" y="147"/>
                      </a:cubicBezTo>
                      <a:cubicBezTo>
                        <a:pt x="94" y="182"/>
                        <a:pt x="94" y="182"/>
                        <a:pt x="94" y="182"/>
                      </a:cubicBezTo>
                      <a:cubicBezTo>
                        <a:pt x="94" y="184"/>
                        <a:pt x="95" y="185"/>
                        <a:pt x="96" y="186"/>
                      </a:cubicBezTo>
                      <a:cubicBezTo>
                        <a:pt x="97" y="188"/>
                        <a:pt x="98" y="188"/>
                        <a:pt x="100" y="188"/>
                      </a:cubicBezTo>
                      <a:cubicBezTo>
                        <a:pt x="141" y="188"/>
                        <a:pt x="141" y="188"/>
                        <a:pt x="141" y="188"/>
                      </a:cubicBezTo>
                      <a:cubicBezTo>
                        <a:pt x="141" y="229"/>
                        <a:pt x="141" y="229"/>
                        <a:pt x="141" y="229"/>
                      </a:cubicBezTo>
                      <a:cubicBezTo>
                        <a:pt x="141" y="231"/>
                        <a:pt x="142" y="232"/>
                        <a:pt x="143" y="233"/>
                      </a:cubicBezTo>
                      <a:cubicBezTo>
                        <a:pt x="144" y="235"/>
                        <a:pt x="145" y="235"/>
                        <a:pt x="147" y="235"/>
                      </a:cubicBezTo>
                      <a:cubicBezTo>
                        <a:pt x="182" y="235"/>
                        <a:pt x="182" y="235"/>
                        <a:pt x="182" y="235"/>
                      </a:cubicBezTo>
                      <a:cubicBezTo>
                        <a:pt x="184" y="235"/>
                        <a:pt x="185" y="235"/>
                        <a:pt x="187" y="233"/>
                      </a:cubicBezTo>
                      <a:cubicBezTo>
                        <a:pt x="188" y="232"/>
                        <a:pt x="188" y="231"/>
                        <a:pt x="188" y="229"/>
                      </a:cubicBezTo>
                      <a:cubicBezTo>
                        <a:pt x="188" y="188"/>
                        <a:pt x="188" y="188"/>
                        <a:pt x="188" y="188"/>
                      </a:cubicBezTo>
                      <a:cubicBezTo>
                        <a:pt x="229" y="188"/>
                        <a:pt x="229" y="188"/>
                        <a:pt x="229" y="188"/>
                      </a:cubicBezTo>
                      <a:cubicBezTo>
                        <a:pt x="231" y="188"/>
                        <a:pt x="232" y="188"/>
                        <a:pt x="234" y="186"/>
                      </a:cubicBezTo>
                      <a:cubicBezTo>
                        <a:pt x="235" y="185"/>
                        <a:pt x="235" y="184"/>
                        <a:pt x="235" y="182"/>
                      </a:cubicBezTo>
                      <a:close/>
                      <a:moveTo>
                        <a:pt x="118" y="47"/>
                      </a:moveTo>
                      <a:cubicBezTo>
                        <a:pt x="212" y="47"/>
                        <a:pt x="212" y="47"/>
                        <a:pt x="212" y="47"/>
                      </a:cubicBezTo>
                      <a:cubicBezTo>
                        <a:pt x="212" y="24"/>
                        <a:pt x="212" y="24"/>
                        <a:pt x="212" y="24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lnTo>
                        <a:pt x="118" y="47"/>
                      </a:lnTo>
                      <a:close/>
                      <a:moveTo>
                        <a:pt x="47" y="47"/>
                      </a:moveTo>
                      <a:cubicBezTo>
                        <a:pt x="47" y="282"/>
                        <a:pt x="47" y="282"/>
                        <a:pt x="47" y="282"/>
                      </a:cubicBezTo>
                      <a:cubicBezTo>
                        <a:pt x="41" y="282"/>
                        <a:pt x="41" y="282"/>
                        <a:pt x="41" y="282"/>
                      </a:cubicBezTo>
                      <a:cubicBezTo>
                        <a:pt x="30" y="282"/>
                        <a:pt x="20" y="278"/>
                        <a:pt x="12" y="270"/>
                      </a:cubicBezTo>
                      <a:cubicBezTo>
                        <a:pt x="4" y="262"/>
                        <a:pt x="0" y="252"/>
                        <a:pt x="0" y="241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77"/>
                        <a:pt x="4" y="67"/>
                        <a:pt x="12" y="59"/>
                      </a:cubicBezTo>
                      <a:cubicBezTo>
                        <a:pt x="20" y="51"/>
                        <a:pt x="30" y="47"/>
                        <a:pt x="41" y="47"/>
                      </a:cubicBezTo>
                      <a:lnTo>
                        <a:pt x="47" y="47"/>
                      </a:lnTo>
                      <a:close/>
                      <a:moveTo>
                        <a:pt x="265" y="47"/>
                      </a:moveTo>
                      <a:cubicBezTo>
                        <a:pt x="265" y="282"/>
                        <a:pt x="265" y="282"/>
                        <a:pt x="265" y="282"/>
                      </a:cubicBezTo>
                      <a:cubicBezTo>
                        <a:pt x="65" y="282"/>
                        <a:pt x="65" y="282"/>
                        <a:pt x="65" y="282"/>
                      </a:cubicBezTo>
                      <a:cubicBezTo>
                        <a:pt x="65" y="47"/>
                        <a:pt x="65" y="47"/>
                        <a:pt x="65" y="47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cubicBezTo>
                        <a:pt x="94" y="18"/>
                        <a:pt x="94" y="18"/>
                        <a:pt x="94" y="18"/>
                      </a:cubicBezTo>
                      <a:cubicBezTo>
                        <a:pt x="94" y="13"/>
                        <a:pt x="96" y="9"/>
                        <a:pt x="99" y="5"/>
                      </a:cubicBezTo>
                      <a:cubicBezTo>
                        <a:pt x="103" y="2"/>
                        <a:pt x="107" y="0"/>
                        <a:pt x="112" y="0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22" y="0"/>
                        <a:pt x="227" y="2"/>
                        <a:pt x="230" y="5"/>
                      </a:cubicBezTo>
                      <a:cubicBezTo>
                        <a:pt x="233" y="9"/>
                        <a:pt x="235" y="13"/>
                        <a:pt x="235" y="18"/>
                      </a:cubicBezTo>
                      <a:cubicBezTo>
                        <a:pt x="235" y="47"/>
                        <a:pt x="235" y="47"/>
                        <a:pt x="235" y="47"/>
                      </a:cubicBezTo>
                      <a:lnTo>
                        <a:pt x="265" y="47"/>
                      </a:lnTo>
                      <a:close/>
                      <a:moveTo>
                        <a:pt x="329" y="88"/>
                      </a:moveTo>
                      <a:cubicBezTo>
                        <a:pt x="329" y="241"/>
                        <a:pt x="329" y="241"/>
                        <a:pt x="329" y="241"/>
                      </a:cubicBezTo>
                      <a:cubicBezTo>
                        <a:pt x="329" y="252"/>
                        <a:pt x="325" y="262"/>
                        <a:pt x="317" y="270"/>
                      </a:cubicBezTo>
                      <a:cubicBezTo>
                        <a:pt x="309" y="278"/>
                        <a:pt x="299" y="282"/>
                        <a:pt x="288" y="282"/>
                      </a:cubicBezTo>
                      <a:cubicBezTo>
                        <a:pt x="282" y="282"/>
                        <a:pt x="282" y="282"/>
                        <a:pt x="282" y="282"/>
                      </a:cubicBezTo>
                      <a:cubicBezTo>
                        <a:pt x="282" y="47"/>
                        <a:pt x="282" y="47"/>
                        <a:pt x="282" y="47"/>
                      </a:cubicBezTo>
                      <a:cubicBezTo>
                        <a:pt x="288" y="47"/>
                        <a:pt x="288" y="47"/>
                        <a:pt x="288" y="47"/>
                      </a:cubicBezTo>
                      <a:cubicBezTo>
                        <a:pt x="299" y="47"/>
                        <a:pt x="309" y="51"/>
                        <a:pt x="317" y="59"/>
                      </a:cubicBezTo>
                      <a:cubicBezTo>
                        <a:pt x="325" y="67"/>
                        <a:pt x="329" y="77"/>
                        <a:pt x="329" y="8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10" name="Group 309"/>
              <p:cNvGrpSpPr/>
              <p:nvPr userDrawn="1"/>
            </p:nvGrpSpPr>
            <p:grpSpPr>
              <a:xfrm>
                <a:off x="8137974" y="2882449"/>
                <a:ext cx="419018" cy="419368"/>
                <a:chOff x="9879197" y="2146643"/>
                <a:chExt cx="419018" cy="419368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9879197" y="2146643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28" name="Freeform 12"/>
                <p:cNvSpPr>
                  <a:spLocks noEditPoints="1"/>
                </p:cNvSpPr>
                <p:nvPr userDrawn="1"/>
              </p:nvSpPr>
              <p:spPr bwMode="auto">
                <a:xfrm>
                  <a:off x="9983944" y="2266662"/>
                  <a:ext cx="209523" cy="189242"/>
                </a:xfrm>
                <a:custGeom>
                  <a:avLst/>
                  <a:gdLst>
                    <a:gd name="T0" fmla="*/ 259 w 299"/>
                    <a:gd name="T1" fmla="*/ 207 h 299"/>
                    <a:gd name="T2" fmla="*/ 208 w 299"/>
                    <a:gd name="T3" fmla="*/ 164 h 299"/>
                    <a:gd name="T4" fmla="*/ 199 w 299"/>
                    <a:gd name="T5" fmla="*/ 173 h 299"/>
                    <a:gd name="T6" fmla="*/ 205 w 299"/>
                    <a:gd name="T7" fmla="*/ 181 h 299"/>
                    <a:gd name="T8" fmla="*/ 208 w 299"/>
                    <a:gd name="T9" fmla="*/ 190 h 299"/>
                    <a:gd name="T10" fmla="*/ 191 w 299"/>
                    <a:gd name="T11" fmla="*/ 208 h 299"/>
                    <a:gd name="T12" fmla="*/ 181 w 299"/>
                    <a:gd name="T13" fmla="*/ 205 h 299"/>
                    <a:gd name="T14" fmla="*/ 174 w 299"/>
                    <a:gd name="T15" fmla="*/ 198 h 299"/>
                    <a:gd name="T16" fmla="*/ 164 w 299"/>
                    <a:gd name="T17" fmla="*/ 208 h 299"/>
                    <a:gd name="T18" fmla="*/ 207 w 299"/>
                    <a:gd name="T19" fmla="*/ 259 h 299"/>
                    <a:gd name="T20" fmla="*/ 232 w 299"/>
                    <a:gd name="T21" fmla="*/ 259 h 299"/>
                    <a:gd name="T22" fmla="*/ 264 w 299"/>
                    <a:gd name="T23" fmla="*/ 220 h 299"/>
                    <a:gd name="T24" fmla="*/ 130 w 299"/>
                    <a:gd name="T25" fmla="*/ 78 h 299"/>
                    <a:gd name="T26" fmla="*/ 80 w 299"/>
                    <a:gd name="T27" fmla="*/ 35 h 299"/>
                    <a:gd name="T28" fmla="*/ 40 w 299"/>
                    <a:gd name="T29" fmla="*/ 66 h 299"/>
                    <a:gd name="T30" fmla="*/ 40 w 299"/>
                    <a:gd name="T31" fmla="*/ 91 h 299"/>
                    <a:gd name="T32" fmla="*/ 91 w 299"/>
                    <a:gd name="T33" fmla="*/ 134 h 299"/>
                    <a:gd name="T34" fmla="*/ 101 w 299"/>
                    <a:gd name="T35" fmla="*/ 125 h 299"/>
                    <a:gd name="T36" fmla="*/ 94 w 299"/>
                    <a:gd name="T37" fmla="*/ 118 h 299"/>
                    <a:gd name="T38" fmla="*/ 91 w 299"/>
                    <a:gd name="T39" fmla="*/ 108 h 299"/>
                    <a:gd name="T40" fmla="*/ 109 w 299"/>
                    <a:gd name="T41" fmla="*/ 91 h 299"/>
                    <a:gd name="T42" fmla="*/ 118 w 299"/>
                    <a:gd name="T43" fmla="*/ 94 h 299"/>
                    <a:gd name="T44" fmla="*/ 126 w 299"/>
                    <a:gd name="T45" fmla="*/ 100 h 299"/>
                    <a:gd name="T46" fmla="*/ 135 w 299"/>
                    <a:gd name="T47" fmla="*/ 90 h 299"/>
                    <a:gd name="T48" fmla="*/ 284 w 299"/>
                    <a:gd name="T49" fmla="*/ 257 h 299"/>
                    <a:gd name="T50" fmla="*/ 220 w 299"/>
                    <a:gd name="T51" fmla="*/ 299 h 299"/>
                    <a:gd name="T52" fmla="*/ 144 w 299"/>
                    <a:gd name="T53" fmla="*/ 245 h 299"/>
                    <a:gd name="T54" fmla="*/ 145 w 299"/>
                    <a:gd name="T55" fmla="*/ 170 h 299"/>
                    <a:gd name="T56" fmla="*/ 91 w 299"/>
                    <a:gd name="T57" fmla="*/ 170 h 299"/>
                    <a:gd name="T58" fmla="*/ 15 w 299"/>
                    <a:gd name="T59" fmla="*/ 116 h 299"/>
                    <a:gd name="T60" fmla="*/ 16 w 299"/>
                    <a:gd name="T61" fmla="*/ 42 h 299"/>
                    <a:gd name="T62" fmla="*/ 80 w 299"/>
                    <a:gd name="T63" fmla="*/ 0 h 299"/>
                    <a:gd name="T64" fmla="*/ 155 w 299"/>
                    <a:gd name="T65" fmla="*/ 53 h 299"/>
                    <a:gd name="T66" fmla="*/ 154 w 299"/>
                    <a:gd name="T67" fmla="*/ 129 h 299"/>
                    <a:gd name="T68" fmla="*/ 208 w 299"/>
                    <a:gd name="T69" fmla="*/ 129 h 299"/>
                    <a:gd name="T70" fmla="*/ 284 w 299"/>
                    <a:gd name="T71" fmla="*/ 18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9" h="299">
                      <a:moveTo>
                        <a:pt x="264" y="220"/>
                      </a:moveTo>
                      <a:cubicBezTo>
                        <a:pt x="264" y="215"/>
                        <a:pt x="263" y="211"/>
                        <a:pt x="259" y="207"/>
                      </a:cubicBezTo>
                      <a:cubicBezTo>
                        <a:pt x="221" y="169"/>
                        <a:pt x="221" y="169"/>
                        <a:pt x="221" y="169"/>
                      </a:cubicBezTo>
                      <a:cubicBezTo>
                        <a:pt x="217" y="166"/>
                        <a:pt x="213" y="164"/>
                        <a:pt x="208" y="164"/>
                      </a:cubicBezTo>
                      <a:cubicBezTo>
                        <a:pt x="203" y="164"/>
                        <a:pt x="199" y="166"/>
                        <a:pt x="195" y="170"/>
                      </a:cubicBezTo>
                      <a:cubicBezTo>
                        <a:pt x="196" y="170"/>
                        <a:pt x="197" y="171"/>
                        <a:pt x="199" y="173"/>
                      </a:cubicBezTo>
                      <a:cubicBezTo>
                        <a:pt x="201" y="175"/>
                        <a:pt x="202" y="176"/>
                        <a:pt x="203" y="177"/>
                      </a:cubicBezTo>
                      <a:cubicBezTo>
                        <a:pt x="203" y="178"/>
                        <a:pt x="204" y="179"/>
                        <a:pt x="205" y="181"/>
                      </a:cubicBezTo>
                      <a:cubicBezTo>
                        <a:pt x="207" y="182"/>
                        <a:pt x="207" y="184"/>
                        <a:pt x="208" y="185"/>
                      </a:cubicBezTo>
                      <a:cubicBezTo>
                        <a:pt x="208" y="187"/>
                        <a:pt x="208" y="189"/>
                        <a:pt x="208" y="190"/>
                      </a:cubicBezTo>
                      <a:cubicBezTo>
                        <a:pt x="208" y="195"/>
                        <a:pt x="207" y="199"/>
                        <a:pt x="203" y="203"/>
                      </a:cubicBezTo>
                      <a:cubicBezTo>
                        <a:pt x="200" y="206"/>
                        <a:pt x="196" y="208"/>
                        <a:pt x="191" y="208"/>
                      </a:cubicBezTo>
                      <a:cubicBezTo>
                        <a:pt x="189" y="208"/>
                        <a:pt x="187" y="208"/>
                        <a:pt x="186" y="207"/>
                      </a:cubicBezTo>
                      <a:cubicBezTo>
                        <a:pt x="184" y="207"/>
                        <a:pt x="183" y="206"/>
                        <a:pt x="181" y="205"/>
                      </a:cubicBezTo>
                      <a:cubicBezTo>
                        <a:pt x="179" y="204"/>
                        <a:pt x="178" y="203"/>
                        <a:pt x="178" y="202"/>
                      </a:cubicBezTo>
                      <a:cubicBezTo>
                        <a:pt x="177" y="202"/>
                        <a:pt x="176" y="200"/>
                        <a:pt x="174" y="198"/>
                      </a:cubicBezTo>
                      <a:cubicBezTo>
                        <a:pt x="172" y="196"/>
                        <a:pt x="171" y="195"/>
                        <a:pt x="170" y="195"/>
                      </a:cubicBezTo>
                      <a:cubicBezTo>
                        <a:pt x="166" y="199"/>
                        <a:pt x="164" y="203"/>
                        <a:pt x="164" y="208"/>
                      </a:cubicBezTo>
                      <a:cubicBezTo>
                        <a:pt x="164" y="213"/>
                        <a:pt x="166" y="217"/>
                        <a:pt x="169" y="221"/>
                      </a:cubicBezTo>
                      <a:cubicBezTo>
                        <a:pt x="207" y="259"/>
                        <a:pt x="207" y="259"/>
                        <a:pt x="207" y="259"/>
                      </a:cubicBezTo>
                      <a:cubicBezTo>
                        <a:pt x="210" y="262"/>
                        <a:pt x="215" y="264"/>
                        <a:pt x="220" y="264"/>
                      </a:cubicBezTo>
                      <a:cubicBezTo>
                        <a:pt x="225" y="264"/>
                        <a:pt x="229" y="262"/>
                        <a:pt x="232" y="259"/>
                      </a:cubicBezTo>
                      <a:cubicBezTo>
                        <a:pt x="259" y="232"/>
                        <a:pt x="259" y="232"/>
                        <a:pt x="259" y="232"/>
                      </a:cubicBezTo>
                      <a:cubicBezTo>
                        <a:pt x="263" y="229"/>
                        <a:pt x="264" y="225"/>
                        <a:pt x="264" y="220"/>
                      </a:cubicBezTo>
                      <a:close/>
                      <a:moveTo>
                        <a:pt x="135" y="90"/>
                      </a:moveTo>
                      <a:cubicBezTo>
                        <a:pt x="135" y="85"/>
                        <a:pt x="133" y="81"/>
                        <a:pt x="130" y="78"/>
                      </a:cubicBezTo>
                      <a:cubicBezTo>
                        <a:pt x="92" y="40"/>
                        <a:pt x="92" y="40"/>
                        <a:pt x="92" y="40"/>
                      </a:cubicBezTo>
                      <a:cubicBezTo>
                        <a:pt x="89" y="36"/>
                        <a:pt x="85" y="35"/>
                        <a:pt x="80" y="35"/>
                      </a:cubicBezTo>
                      <a:cubicBezTo>
                        <a:pt x="75" y="35"/>
                        <a:pt x="71" y="36"/>
                        <a:pt x="67" y="40"/>
                      </a:cubicBezTo>
                      <a:cubicBezTo>
                        <a:pt x="40" y="66"/>
                        <a:pt x="40" y="66"/>
                        <a:pt x="40" y="66"/>
                      </a:cubicBezTo>
                      <a:cubicBezTo>
                        <a:pt x="37" y="70"/>
                        <a:pt x="35" y="74"/>
                        <a:pt x="35" y="79"/>
                      </a:cubicBezTo>
                      <a:cubicBezTo>
                        <a:pt x="35" y="84"/>
                        <a:pt x="37" y="88"/>
                        <a:pt x="40" y="91"/>
                      </a:cubicBezTo>
                      <a:cubicBezTo>
                        <a:pt x="78" y="129"/>
                        <a:pt x="78" y="129"/>
                        <a:pt x="78" y="129"/>
                      </a:cubicBezTo>
                      <a:cubicBezTo>
                        <a:pt x="82" y="133"/>
                        <a:pt x="86" y="134"/>
                        <a:pt x="91" y="134"/>
                      </a:cubicBezTo>
                      <a:cubicBezTo>
                        <a:pt x="96" y="134"/>
                        <a:pt x="101" y="133"/>
                        <a:pt x="104" y="129"/>
                      </a:cubicBezTo>
                      <a:cubicBezTo>
                        <a:pt x="104" y="128"/>
                        <a:pt x="103" y="127"/>
                        <a:pt x="101" y="125"/>
                      </a:cubicBezTo>
                      <a:cubicBezTo>
                        <a:pt x="99" y="123"/>
                        <a:pt x="97" y="122"/>
                        <a:pt x="97" y="121"/>
                      </a:cubicBezTo>
                      <a:cubicBezTo>
                        <a:pt x="96" y="121"/>
                        <a:pt x="95" y="119"/>
                        <a:pt x="94" y="118"/>
                      </a:cubicBezTo>
                      <a:cubicBezTo>
                        <a:pt x="93" y="116"/>
                        <a:pt x="92" y="115"/>
                        <a:pt x="92" y="113"/>
                      </a:cubicBezTo>
                      <a:cubicBezTo>
                        <a:pt x="91" y="112"/>
                        <a:pt x="91" y="110"/>
                        <a:pt x="91" y="108"/>
                      </a:cubicBezTo>
                      <a:cubicBezTo>
                        <a:pt x="91" y="103"/>
                        <a:pt x="93" y="99"/>
                        <a:pt x="96" y="96"/>
                      </a:cubicBezTo>
                      <a:cubicBezTo>
                        <a:pt x="100" y="92"/>
                        <a:pt x="104" y="91"/>
                        <a:pt x="109" y="91"/>
                      </a:cubicBezTo>
                      <a:cubicBezTo>
                        <a:pt x="110" y="91"/>
                        <a:pt x="112" y="91"/>
                        <a:pt x="114" y="91"/>
                      </a:cubicBezTo>
                      <a:cubicBezTo>
                        <a:pt x="115" y="92"/>
                        <a:pt x="117" y="92"/>
                        <a:pt x="118" y="94"/>
                      </a:cubicBezTo>
                      <a:cubicBezTo>
                        <a:pt x="120" y="95"/>
                        <a:pt x="121" y="96"/>
                        <a:pt x="122" y="96"/>
                      </a:cubicBezTo>
                      <a:cubicBezTo>
                        <a:pt x="123" y="97"/>
                        <a:pt x="124" y="98"/>
                        <a:pt x="126" y="100"/>
                      </a:cubicBezTo>
                      <a:cubicBezTo>
                        <a:pt x="128" y="102"/>
                        <a:pt x="129" y="103"/>
                        <a:pt x="129" y="104"/>
                      </a:cubicBezTo>
                      <a:cubicBezTo>
                        <a:pt x="133" y="100"/>
                        <a:pt x="135" y="95"/>
                        <a:pt x="135" y="90"/>
                      </a:cubicBezTo>
                      <a:close/>
                      <a:moveTo>
                        <a:pt x="299" y="220"/>
                      </a:moveTo>
                      <a:cubicBezTo>
                        <a:pt x="299" y="234"/>
                        <a:pt x="294" y="247"/>
                        <a:pt x="284" y="257"/>
                      </a:cubicBezTo>
                      <a:cubicBezTo>
                        <a:pt x="257" y="284"/>
                        <a:pt x="257" y="284"/>
                        <a:pt x="257" y="284"/>
                      </a:cubicBezTo>
                      <a:cubicBezTo>
                        <a:pt x="247" y="294"/>
                        <a:pt x="234" y="299"/>
                        <a:pt x="220" y="299"/>
                      </a:cubicBezTo>
                      <a:cubicBezTo>
                        <a:pt x="205" y="299"/>
                        <a:pt x="192" y="294"/>
                        <a:pt x="182" y="283"/>
                      </a:cubicBezTo>
                      <a:cubicBezTo>
                        <a:pt x="144" y="245"/>
                        <a:pt x="144" y="245"/>
                        <a:pt x="144" y="245"/>
                      </a:cubicBezTo>
                      <a:cubicBezTo>
                        <a:pt x="134" y="235"/>
                        <a:pt x="129" y="223"/>
                        <a:pt x="129" y="208"/>
                      </a:cubicBezTo>
                      <a:cubicBezTo>
                        <a:pt x="129" y="193"/>
                        <a:pt x="135" y="180"/>
                        <a:pt x="145" y="170"/>
                      </a:cubicBezTo>
                      <a:cubicBezTo>
                        <a:pt x="129" y="154"/>
                        <a:pt x="129" y="154"/>
                        <a:pt x="129" y="154"/>
                      </a:cubicBezTo>
                      <a:cubicBezTo>
                        <a:pt x="119" y="164"/>
                        <a:pt x="106" y="170"/>
                        <a:pt x="91" y="170"/>
                      </a:cubicBezTo>
                      <a:cubicBezTo>
                        <a:pt x="76" y="170"/>
                        <a:pt x="64" y="165"/>
                        <a:pt x="54" y="154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5" y="106"/>
                        <a:pt x="0" y="93"/>
                        <a:pt x="0" y="79"/>
                      </a:cubicBezTo>
                      <a:cubicBezTo>
                        <a:pt x="0" y="64"/>
                        <a:pt x="5" y="52"/>
                        <a:pt x="16" y="42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53" y="5"/>
                        <a:pt x="65" y="0"/>
                        <a:pt x="80" y="0"/>
                      </a:cubicBezTo>
                      <a:cubicBezTo>
                        <a:pt x="95" y="0"/>
                        <a:pt x="107" y="5"/>
                        <a:pt x="117" y="15"/>
                      </a:cubicBezTo>
                      <a:cubicBezTo>
                        <a:pt x="155" y="53"/>
                        <a:pt x="155" y="53"/>
                        <a:pt x="155" y="53"/>
                      </a:cubicBezTo>
                      <a:cubicBezTo>
                        <a:pt x="165" y="63"/>
                        <a:pt x="170" y="76"/>
                        <a:pt x="170" y="90"/>
                      </a:cubicBezTo>
                      <a:cubicBezTo>
                        <a:pt x="170" y="105"/>
                        <a:pt x="165" y="118"/>
                        <a:pt x="154" y="129"/>
                      </a:cubicBezTo>
                      <a:cubicBezTo>
                        <a:pt x="170" y="145"/>
                        <a:pt x="170" y="145"/>
                        <a:pt x="170" y="145"/>
                      </a:cubicBezTo>
                      <a:cubicBezTo>
                        <a:pt x="181" y="134"/>
                        <a:pt x="194" y="129"/>
                        <a:pt x="208" y="129"/>
                      </a:cubicBezTo>
                      <a:cubicBezTo>
                        <a:pt x="223" y="129"/>
                        <a:pt x="236" y="134"/>
                        <a:pt x="246" y="144"/>
                      </a:cubicBezTo>
                      <a:cubicBezTo>
                        <a:pt x="284" y="182"/>
                        <a:pt x="284" y="182"/>
                        <a:pt x="284" y="182"/>
                      </a:cubicBezTo>
                      <a:cubicBezTo>
                        <a:pt x="294" y="193"/>
                        <a:pt x="299" y="205"/>
                        <a:pt x="299" y="2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13" name="Group 312"/>
              <p:cNvGrpSpPr/>
              <p:nvPr userDrawn="1"/>
            </p:nvGrpSpPr>
            <p:grpSpPr>
              <a:xfrm>
                <a:off x="8774767" y="2730146"/>
                <a:ext cx="419018" cy="419368"/>
                <a:chOff x="9395600" y="2640534"/>
                <a:chExt cx="419018" cy="419368"/>
              </a:xfrm>
            </p:grpSpPr>
            <p:sp>
              <p:nvSpPr>
                <p:cNvPr id="225" name="Oval 224"/>
                <p:cNvSpPr/>
                <p:nvPr/>
              </p:nvSpPr>
              <p:spPr>
                <a:xfrm>
                  <a:off x="9395600" y="2640534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30" name="Freeform 101"/>
                <p:cNvSpPr>
                  <a:spLocks noEditPoints="1"/>
                </p:cNvSpPr>
                <p:nvPr userDrawn="1"/>
              </p:nvSpPr>
              <p:spPr bwMode="auto">
                <a:xfrm>
                  <a:off x="9481193" y="2769931"/>
                  <a:ext cx="256418" cy="159219"/>
                </a:xfrm>
                <a:custGeom>
                  <a:avLst/>
                  <a:gdLst>
                    <a:gd name="T0" fmla="*/ 332 w 359"/>
                    <a:gd name="T1" fmla="*/ 22 h 246"/>
                    <a:gd name="T2" fmla="*/ 359 w 359"/>
                    <a:gd name="T3" fmla="*/ 246 h 246"/>
                    <a:gd name="T4" fmla="*/ 314 w 359"/>
                    <a:gd name="T5" fmla="*/ 236 h 246"/>
                    <a:gd name="T6" fmla="*/ 245 w 359"/>
                    <a:gd name="T7" fmla="*/ 220 h 246"/>
                    <a:gd name="T8" fmla="*/ 180 w 359"/>
                    <a:gd name="T9" fmla="*/ 246 h 246"/>
                    <a:gd name="T10" fmla="*/ 114 w 359"/>
                    <a:gd name="T11" fmla="*/ 220 h 246"/>
                    <a:gd name="T12" fmla="*/ 45 w 359"/>
                    <a:gd name="T13" fmla="*/ 236 h 246"/>
                    <a:gd name="T14" fmla="*/ 1 w 359"/>
                    <a:gd name="T15" fmla="*/ 246 h 246"/>
                    <a:gd name="T16" fmla="*/ 0 w 359"/>
                    <a:gd name="T17" fmla="*/ 246 h 246"/>
                    <a:gd name="T18" fmla="*/ 27 w 359"/>
                    <a:gd name="T19" fmla="*/ 22 h 246"/>
                    <a:gd name="T20" fmla="*/ 112 w 359"/>
                    <a:gd name="T21" fmla="*/ 0 h 246"/>
                    <a:gd name="T22" fmla="*/ 180 w 359"/>
                    <a:gd name="T23" fmla="*/ 18 h 246"/>
                    <a:gd name="T24" fmla="*/ 247 w 359"/>
                    <a:gd name="T25" fmla="*/ 0 h 246"/>
                    <a:gd name="T26" fmla="*/ 332 w 359"/>
                    <a:gd name="T27" fmla="*/ 22 h 246"/>
                    <a:gd name="T28" fmla="*/ 245 w 359"/>
                    <a:gd name="T29" fmla="*/ 196 h 246"/>
                    <a:gd name="T30" fmla="*/ 286 w 359"/>
                    <a:gd name="T31" fmla="*/ 201 h 246"/>
                    <a:gd name="T32" fmla="*/ 332 w 359"/>
                    <a:gd name="T33" fmla="*/ 217 h 246"/>
                    <a:gd name="T34" fmla="*/ 310 w 359"/>
                    <a:gd name="T35" fmla="*/ 38 h 246"/>
                    <a:gd name="T36" fmla="*/ 245 w 359"/>
                    <a:gd name="T37" fmla="*/ 24 h 246"/>
                    <a:gd name="T38" fmla="*/ 180 w 359"/>
                    <a:gd name="T39" fmla="*/ 49 h 246"/>
                    <a:gd name="T40" fmla="*/ 114 w 359"/>
                    <a:gd name="T41" fmla="*/ 24 h 246"/>
                    <a:gd name="T42" fmla="*/ 49 w 359"/>
                    <a:gd name="T43" fmla="*/ 38 h 246"/>
                    <a:gd name="T44" fmla="*/ 27 w 359"/>
                    <a:gd name="T45" fmla="*/ 217 h 246"/>
                    <a:gd name="T46" fmla="*/ 56 w 359"/>
                    <a:gd name="T47" fmla="*/ 206 h 246"/>
                    <a:gd name="T48" fmla="*/ 83 w 359"/>
                    <a:gd name="T49" fmla="*/ 199 h 246"/>
                    <a:gd name="T50" fmla="*/ 114 w 359"/>
                    <a:gd name="T51" fmla="*/ 196 h 246"/>
                    <a:gd name="T52" fmla="*/ 180 w 359"/>
                    <a:gd name="T53" fmla="*/ 215 h 246"/>
                    <a:gd name="T54" fmla="*/ 245 w 359"/>
                    <a:gd name="T55" fmla="*/ 196 h 246"/>
                    <a:gd name="T56" fmla="*/ 252 w 359"/>
                    <a:gd name="T57" fmla="*/ 190 h 246"/>
                    <a:gd name="T58" fmla="*/ 243 w 359"/>
                    <a:gd name="T59" fmla="*/ 30 h 246"/>
                    <a:gd name="T60" fmla="*/ 180 w 359"/>
                    <a:gd name="T61" fmla="*/ 57 h 246"/>
                    <a:gd name="T62" fmla="*/ 114 w 359"/>
                    <a:gd name="T63" fmla="*/ 30 h 246"/>
                    <a:gd name="T64" fmla="*/ 55 w 359"/>
                    <a:gd name="T65" fmla="*/ 42 h 246"/>
                    <a:gd name="T66" fmla="*/ 35 w 359"/>
                    <a:gd name="T67" fmla="*/ 207 h 246"/>
                    <a:gd name="T68" fmla="*/ 75 w 359"/>
                    <a:gd name="T69" fmla="*/ 194 h 246"/>
                    <a:gd name="T70" fmla="*/ 114 w 359"/>
                    <a:gd name="T71" fmla="*/ 189 h 246"/>
                    <a:gd name="T72" fmla="*/ 180 w 359"/>
                    <a:gd name="T73" fmla="*/ 207 h 246"/>
                    <a:gd name="T74" fmla="*/ 245 w 359"/>
                    <a:gd name="T75" fmla="*/ 189 h 246"/>
                    <a:gd name="T76" fmla="*/ 252 w 359"/>
                    <a:gd name="T77" fmla="*/ 19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59" h="246">
                      <a:moveTo>
                        <a:pt x="332" y="22"/>
                      </a:moveTo>
                      <a:cubicBezTo>
                        <a:pt x="359" y="246"/>
                        <a:pt x="359" y="246"/>
                        <a:pt x="359" y="246"/>
                      </a:cubicBezTo>
                      <a:cubicBezTo>
                        <a:pt x="344" y="246"/>
                        <a:pt x="329" y="242"/>
                        <a:pt x="314" y="236"/>
                      </a:cubicBezTo>
                      <a:cubicBezTo>
                        <a:pt x="291" y="225"/>
                        <a:pt x="268" y="220"/>
                        <a:pt x="245" y="220"/>
                      </a:cubicBezTo>
                      <a:cubicBezTo>
                        <a:pt x="219" y="220"/>
                        <a:pt x="197" y="228"/>
                        <a:pt x="180" y="246"/>
                      </a:cubicBezTo>
                      <a:cubicBezTo>
                        <a:pt x="162" y="228"/>
                        <a:pt x="140" y="220"/>
                        <a:pt x="114" y="220"/>
                      </a:cubicBezTo>
                      <a:cubicBezTo>
                        <a:pt x="91" y="220"/>
                        <a:pt x="68" y="225"/>
                        <a:pt x="45" y="236"/>
                      </a:cubicBezTo>
                      <a:cubicBezTo>
                        <a:pt x="30" y="242"/>
                        <a:pt x="15" y="246"/>
                        <a:pt x="1" y="24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53" y="7"/>
                        <a:pt x="81" y="0"/>
                        <a:pt x="112" y="0"/>
                      </a:cubicBezTo>
                      <a:cubicBezTo>
                        <a:pt x="139" y="0"/>
                        <a:pt x="161" y="6"/>
                        <a:pt x="180" y="18"/>
                      </a:cubicBezTo>
                      <a:cubicBezTo>
                        <a:pt x="198" y="6"/>
                        <a:pt x="220" y="0"/>
                        <a:pt x="247" y="0"/>
                      </a:cubicBezTo>
                      <a:cubicBezTo>
                        <a:pt x="278" y="0"/>
                        <a:pt x="306" y="7"/>
                        <a:pt x="332" y="22"/>
                      </a:cubicBezTo>
                      <a:close/>
                      <a:moveTo>
                        <a:pt x="245" y="196"/>
                      </a:moveTo>
                      <a:cubicBezTo>
                        <a:pt x="260" y="196"/>
                        <a:pt x="274" y="197"/>
                        <a:pt x="286" y="201"/>
                      </a:cubicBezTo>
                      <a:cubicBezTo>
                        <a:pt x="298" y="204"/>
                        <a:pt x="313" y="209"/>
                        <a:pt x="332" y="217"/>
                      </a:cubicBezTo>
                      <a:cubicBezTo>
                        <a:pt x="310" y="38"/>
                        <a:pt x="310" y="38"/>
                        <a:pt x="310" y="38"/>
                      </a:cubicBezTo>
                      <a:cubicBezTo>
                        <a:pt x="290" y="29"/>
                        <a:pt x="268" y="24"/>
                        <a:pt x="245" y="24"/>
                      </a:cubicBezTo>
                      <a:cubicBezTo>
                        <a:pt x="219" y="24"/>
                        <a:pt x="197" y="32"/>
                        <a:pt x="180" y="49"/>
                      </a:cubicBezTo>
                      <a:cubicBezTo>
                        <a:pt x="162" y="32"/>
                        <a:pt x="140" y="24"/>
                        <a:pt x="114" y="24"/>
                      </a:cubicBezTo>
                      <a:cubicBezTo>
                        <a:pt x="91" y="24"/>
                        <a:pt x="69" y="29"/>
                        <a:pt x="49" y="38"/>
                      </a:cubicBezTo>
                      <a:cubicBezTo>
                        <a:pt x="27" y="217"/>
                        <a:pt x="27" y="217"/>
                        <a:pt x="27" y="217"/>
                      </a:cubicBezTo>
                      <a:cubicBezTo>
                        <a:pt x="40" y="212"/>
                        <a:pt x="49" y="208"/>
                        <a:pt x="56" y="206"/>
                      </a:cubicBezTo>
                      <a:cubicBezTo>
                        <a:pt x="64" y="203"/>
                        <a:pt x="72" y="201"/>
                        <a:pt x="83" y="199"/>
                      </a:cubicBezTo>
                      <a:cubicBezTo>
                        <a:pt x="93" y="197"/>
                        <a:pt x="103" y="196"/>
                        <a:pt x="114" y="196"/>
                      </a:cubicBezTo>
                      <a:cubicBezTo>
                        <a:pt x="137" y="196"/>
                        <a:pt x="159" y="202"/>
                        <a:pt x="180" y="215"/>
                      </a:cubicBezTo>
                      <a:cubicBezTo>
                        <a:pt x="200" y="202"/>
                        <a:pt x="222" y="196"/>
                        <a:pt x="245" y="196"/>
                      </a:cubicBezTo>
                      <a:close/>
                      <a:moveTo>
                        <a:pt x="252" y="190"/>
                      </a:moveTo>
                      <a:cubicBezTo>
                        <a:pt x="243" y="30"/>
                        <a:pt x="243" y="30"/>
                        <a:pt x="243" y="30"/>
                      </a:cubicBezTo>
                      <a:cubicBezTo>
                        <a:pt x="218" y="31"/>
                        <a:pt x="197" y="40"/>
                        <a:pt x="180" y="57"/>
                      </a:cubicBezTo>
                      <a:cubicBezTo>
                        <a:pt x="162" y="39"/>
                        <a:pt x="140" y="30"/>
                        <a:pt x="114" y="30"/>
                      </a:cubicBezTo>
                      <a:cubicBezTo>
                        <a:pt x="93" y="30"/>
                        <a:pt x="74" y="34"/>
                        <a:pt x="55" y="42"/>
                      </a:cubicBezTo>
                      <a:cubicBezTo>
                        <a:pt x="35" y="207"/>
                        <a:pt x="35" y="207"/>
                        <a:pt x="35" y="207"/>
                      </a:cubicBezTo>
                      <a:cubicBezTo>
                        <a:pt x="49" y="201"/>
                        <a:pt x="63" y="197"/>
                        <a:pt x="75" y="194"/>
                      </a:cubicBezTo>
                      <a:cubicBezTo>
                        <a:pt x="87" y="191"/>
                        <a:pt x="100" y="189"/>
                        <a:pt x="114" y="189"/>
                      </a:cubicBezTo>
                      <a:cubicBezTo>
                        <a:pt x="138" y="189"/>
                        <a:pt x="160" y="195"/>
                        <a:pt x="180" y="207"/>
                      </a:cubicBezTo>
                      <a:cubicBezTo>
                        <a:pt x="200" y="195"/>
                        <a:pt x="222" y="189"/>
                        <a:pt x="245" y="189"/>
                      </a:cubicBezTo>
                      <a:lnTo>
                        <a:pt x="252" y="1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11" name="Group 310"/>
              <p:cNvGrpSpPr/>
              <p:nvPr userDrawn="1"/>
            </p:nvGrpSpPr>
            <p:grpSpPr>
              <a:xfrm>
                <a:off x="8753073" y="1581834"/>
                <a:ext cx="419018" cy="419368"/>
                <a:chOff x="9845863" y="2648835"/>
                <a:chExt cx="419018" cy="419368"/>
              </a:xfrm>
            </p:grpSpPr>
            <p:sp>
              <p:nvSpPr>
                <p:cNvPr id="245" name="Oval 244"/>
                <p:cNvSpPr/>
                <p:nvPr/>
              </p:nvSpPr>
              <p:spPr>
                <a:xfrm>
                  <a:off x="9845863" y="2648835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43" name="Freeform 53"/>
                <p:cNvSpPr>
                  <a:spLocks noEditPoints="1"/>
                </p:cNvSpPr>
                <p:nvPr userDrawn="1"/>
              </p:nvSpPr>
              <p:spPr bwMode="auto">
                <a:xfrm>
                  <a:off x="9935194" y="2787556"/>
                  <a:ext cx="240355" cy="149481"/>
                </a:xfrm>
                <a:custGeom>
                  <a:avLst/>
                  <a:gdLst>
                    <a:gd name="T0" fmla="*/ 188 w 376"/>
                    <a:gd name="T1" fmla="*/ 70 h 258"/>
                    <a:gd name="T2" fmla="*/ 118 w 376"/>
                    <a:gd name="T3" fmla="*/ 70 h 258"/>
                    <a:gd name="T4" fmla="*/ 118 w 376"/>
                    <a:gd name="T5" fmla="*/ 141 h 258"/>
                    <a:gd name="T6" fmla="*/ 188 w 376"/>
                    <a:gd name="T7" fmla="*/ 141 h 258"/>
                    <a:gd name="T8" fmla="*/ 188 w 376"/>
                    <a:gd name="T9" fmla="*/ 70 h 258"/>
                    <a:gd name="T10" fmla="*/ 212 w 376"/>
                    <a:gd name="T11" fmla="*/ 188 h 258"/>
                    <a:gd name="T12" fmla="*/ 212 w 376"/>
                    <a:gd name="T13" fmla="*/ 211 h 258"/>
                    <a:gd name="T14" fmla="*/ 94 w 376"/>
                    <a:gd name="T15" fmla="*/ 211 h 258"/>
                    <a:gd name="T16" fmla="*/ 94 w 376"/>
                    <a:gd name="T17" fmla="*/ 188 h 258"/>
                    <a:gd name="T18" fmla="*/ 212 w 376"/>
                    <a:gd name="T19" fmla="*/ 188 h 258"/>
                    <a:gd name="T20" fmla="*/ 212 w 376"/>
                    <a:gd name="T21" fmla="*/ 47 h 258"/>
                    <a:gd name="T22" fmla="*/ 212 w 376"/>
                    <a:gd name="T23" fmla="*/ 164 h 258"/>
                    <a:gd name="T24" fmla="*/ 94 w 376"/>
                    <a:gd name="T25" fmla="*/ 164 h 258"/>
                    <a:gd name="T26" fmla="*/ 94 w 376"/>
                    <a:gd name="T27" fmla="*/ 47 h 258"/>
                    <a:gd name="T28" fmla="*/ 212 w 376"/>
                    <a:gd name="T29" fmla="*/ 47 h 258"/>
                    <a:gd name="T30" fmla="*/ 329 w 376"/>
                    <a:gd name="T31" fmla="*/ 188 h 258"/>
                    <a:gd name="T32" fmla="*/ 329 w 376"/>
                    <a:gd name="T33" fmla="*/ 211 h 258"/>
                    <a:gd name="T34" fmla="*/ 235 w 376"/>
                    <a:gd name="T35" fmla="*/ 211 h 258"/>
                    <a:gd name="T36" fmla="*/ 235 w 376"/>
                    <a:gd name="T37" fmla="*/ 188 h 258"/>
                    <a:gd name="T38" fmla="*/ 329 w 376"/>
                    <a:gd name="T39" fmla="*/ 188 h 258"/>
                    <a:gd name="T40" fmla="*/ 329 w 376"/>
                    <a:gd name="T41" fmla="*/ 141 h 258"/>
                    <a:gd name="T42" fmla="*/ 329 w 376"/>
                    <a:gd name="T43" fmla="*/ 164 h 258"/>
                    <a:gd name="T44" fmla="*/ 235 w 376"/>
                    <a:gd name="T45" fmla="*/ 164 h 258"/>
                    <a:gd name="T46" fmla="*/ 235 w 376"/>
                    <a:gd name="T47" fmla="*/ 141 h 258"/>
                    <a:gd name="T48" fmla="*/ 329 w 376"/>
                    <a:gd name="T49" fmla="*/ 141 h 258"/>
                    <a:gd name="T50" fmla="*/ 329 w 376"/>
                    <a:gd name="T51" fmla="*/ 94 h 258"/>
                    <a:gd name="T52" fmla="*/ 329 w 376"/>
                    <a:gd name="T53" fmla="*/ 117 h 258"/>
                    <a:gd name="T54" fmla="*/ 235 w 376"/>
                    <a:gd name="T55" fmla="*/ 117 h 258"/>
                    <a:gd name="T56" fmla="*/ 235 w 376"/>
                    <a:gd name="T57" fmla="*/ 94 h 258"/>
                    <a:gd name="T58" fmla="*/ 329 w 376"/>
                    <a:gd name="T59" fmla="*/ 94 h 258"/>
                    <a:gd name="T60" fmla="*/ 329 w 376"/>
                    <a:gd name="T61" fmla="*/ 47 h 258"/>
                    <a:gd name="T62" fmla="*/ 329 w 376"/>
                    <a:gd name="T63" fmla="*/ 70 h 258"/>
                    <a:gd name="T64" fmla="*/ 235 w 376"/>
                    <a:gd name="T65" fmla="*/ 70 h 258"/>
                    <a:gd name="T66" fmla="*/ 235 w 376"/>
                    <a:gd name="T67" fmla="*/ 47 h 258"/>
                    <a:gd name="T68" fmla="*/ 329 w 376"/>
                    <a:gd name="T69" fmla="*/ 47 h 258"/>
                    <a:gd name="T70" fmla="*/ 47 w 376"/>
                    <a:gd name="T71" fmla="*/ 223 h 258"/>
                    <a:gd name="T72" fmla="*/ 47 w 376"/>
                    <a:gd name="T73" fmla="*/ 47 h 258"/>
                    <a:gd name="T74" fmla="*/ 24 w 376"/>
                    <a:gd name="T75" fmla="*/ 47 h 258"/>
                    <a:gd name="T76" fmla="*/ 24 w 376"/>
                    <a:gd name="T77" fmla="*/ 223 h 258"/>
                    <a:gd name="T78" fmla="*/ 27 w 376"/>
                    <a:gd name="T79" fmla="*/ 231 h 258"/>
                    <a:gd name="T80" fmla="*/ 36 w 376"/>
                    <a:gd name="T81" fmla="*/ 235 h 258"/>
                    <a:gd name="T82" fmla="*/ 44 w 376"/>
                    <a:gd name="T83" fmla="*/ 231 h 258"/>
                    <a:gd name="T84" fmla="*/ 47 w 376"/>
                    <a:gd name="T85" fmla="*/ 223 h 258"/>
                    <a:gd name="T86" fmla="*/ 353 w 376"/>
                    <a:gd name="T87" fmla="*/ 223 h 258"/>
                    <a:gd name="T88" fmla="*/ 353 w 376"/>
                    <a:gd name="T89" fmla="*/ 23 h 258"/>
                    <a:gd name="T90" fmla="*/ 71 w 376"/>
                    <a:gd name="T91" fmla="*/ 23 h 258"/>
                    <a:gd name="T92" fmla="*/ 71 w 376"/>
                    <a:gd name="T93" fmla="*/ 223 h 258"/>
                    <a:gd name="T94" fmla="*/ 69 w 376"/>
                    <a:gd name="T95" fmla="*/ 235 h 258"/>
                    <a:gd name="T96" fmla="*/ 341 w 376"/>
                    <a:gd name="T97" fmla="*/ 235 h 258"/>
                    <a:gd name="T98" fmla="*/ 349 w 376"/>
                    <a:gd name="T99" fmla="*/ 231 h 258"/>
                    <a:gd name="T100" fmla="*/ 353 w 376"/>
                    <a:gd name="T101" fmla="*/ 223 h 258"/>
                    <a:gd name="T102" fmla="*/ 376 w 376"/>
                    <a:gd name="T103" fmla="*/ 0 h 258"/>
                    <a:gd name="T104" fmla="*/ 376 w 376"/>
                    <a:gd name="T105" fmla="*/ 223 h 258"/>
                    <a:gd name="T106" fmla="*/ 366 w 376"/>
                    <a:gd name="T107" fmla="*/ 248 h 258"/>
                    <a:gd name="T108" fmla="*/ 341 w 376"/>
                    <a:gd name="T109" fmla="*/ 258 h 258"/>
                    <a:gd name="T110" fmla="*/ 36 w 376"/>
                    <a:gd name="T111" fmla="*/ 258 h 258"/>
                    <a:gd name="T112" fmla="*/ 11 w 376"/>
                    <a:gd name="T113" fmla="*/ 248 h 258"/>
                    <a:gd name="T114" fmla="*/ 0 w 376"/>
                    <a:gd name="T115" fmla="*/ 223 h 258"/>
                    <a:gd name="T116" fmla="*/ 0 w 376"/>
                    <a:gd name="T117" fmla="*/ 23 h 258"/>
                    <a:gd name="T118" fmla="*/ 47 w 376"/>
                    <a:gd name="T119" fmla="*/ 23 h 258"/>
                    <a:gd name="T120" fmla="*/ 47 w 376"/>
                    <a:gd name="T121" fmla="*/ 0 h 258"/>
                    <a:gd name="T122" fmla="*/ 376 w 376"/>
                    <a:gd name="T123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76" h="258">
                      <a:moveTo>
                        <a:pt x="188" y="70"/>
                      </a:moveTo>
                      <a:cubicBezTo>
                        <a:pt x="118" y="70"/>
                        <a:pt x="118" y="70"/>
                        <a:pt x="118" y="70"/>
                      </a:cubicBezTo>
                      <a:cubicBezTo>
                        <a:pt x="118" y="141"/>
                        <a:pt x="118" y="141"/>
                        <a:pt x="118" y="141"/>
                      </a:cubicBezTo>
                      <a:cubicBezTo>
                        <a:pt x="188" y="141"/>
                        <a:pt x="188" y="141"/>
                        <a:pt x="188" y="141"/>
                      </a:cubicBezTo>
                      <a:lnTo>
                        <a:pt x="188" y="70"/>
                      </a:lnTo>
                      <a:close/>
                      <a:moveTo>
                        <a:pt x="212" y="188"/>
                      </a:moveTo>
                      <a:cubicBezTo>
                        <a:pt x="212" y="211"/>
                        <a:pt x="212" y="211"/>
                        <a:pt x="212" y="211"/>
                      </a:cubicBezTo>
                      <a:cubicBezTo>
                        <a:pt x="94" y="211"/>
                        <a:pt x="94" y="211"/>
                        <a:pt x="94" y="211"/>
                      </a:cubicBezTo>
                      <a:cubicBezTo>
                        <a:pt x="94" y="188"/>
                        <a:pt x="94" y="188"/>
                        <a:pt x="94" y="188"/>
                      </a:cubicBezTo>
                      <a:lnTo>
                        <a:pt x="212" y="188"/>
                      </a:lnTo>
                      <a:close/>
                      <a:moveTo>
                        <a:pt x="212" y="47"/>
                      </a:moveTo>
                      <a:cubicBezTo>
                        <a:pt x="212" y="164"/>
                        <a:pt x="212" y="164"/>
                        <a:pt x="212" y="164"/>
                      </a:cubicBezTo>
                      <a:cubicBezTo>
                        <a:pt x="94" y="164"/>
                        <a:pt x="94" y="164"/>
                        <a:pt x="94" y="164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lnTo>
                        <a:pt x="212" y="47"/>
                      </a:lnTo>
                      <a:close/>
                      <a:moveTo>
                        <a:pt x="329" y="188"/>
                      </a:moveTo>
                      <a:cubicBezTo>
                        <a:pt x="329" y="211"/>
                        <a:pt x="329" y="211"/>
                        <a:pt x="329" y="211"/>
                      </a:cubicBezTo>
                      <a:cubicBezTo>
                        <a:pt x="235" y="211"/>
                        <a:pt x="235" y="211"/>
                        <a:pt x="235" y="211"/>
                      </a:cubicBezTo>
                      <a:cubicBezTo>
                        <a:pt x="235" y="188"/>
                        <a:pt x="235" y="188"/>
                        <a:pt x="235" y="188"/>
                      </a:cubicBezTo>
                      <a:lnTo>
                        <a:pt x="329" y="188"/>
                      </a:lnTo>
                      <a:close/>
                      <a:moveTo>
                        <a:pt x="329" y="141"/>
                      </a:moveTo>
                      <a:cubicBezTo>
                        <a:pt x="329" y="164"/>
                        <a:pt x="329" y="164"/>
                        <a:pt x="329" y="164"/>
                      </a:cubicBezTo>
                      <a:cubicBezTo>
                        <a:pt x="235" y="164"/>
                        <a:pt x="235" y="164"/>
                        <a:pt x="235" y="164"/>
                      </a:cubicBezTo>
                      <a:cubicBezTo>
                        <a:pt x="235" y="141"/>
                        <a:pt x="235" y="141"/>
                        <a:pt x="235" y="141"/>
                      </a:cubicBezTo>
                      <a:lnTo>
                        <a:pt x="329" y="141"/>
                      </a:lnTo>
                      <a:close/>
                      <a:moveTo>
                        <a:pt x="329" y="94"/>
                      </a:moveTo>
                      <a:cubicBezTo>
                        <a:pt x="329" y="117"/>
                        <a:pt x="329" y="117"/>
                        <a:pt x="329" y="117"/>
                      </a:cubicBezTo>
                      <a:cubicBezTo>
                        <a:pt x="235" y="117"/>
                        <a:pt x="235" y="117"/>
                        <a:pt x="235" y="117"/>
                      </a:cubicBezTo>
                      <a:cubicBezTo>
                        <a:pt x="235" y="94"/>
                        <a:pt x="235" y="94"/>
                        <a:pt x="235" y="94"/>
                      </a:cubicBezTo>
                      <a:lnTo>
                        <a:pt x="329" y="94"/>
                      </a:lnTo>
                      <a:close/>
                      <a:moveTo>
                        <a:pt x="329" y="47"/>
                      </a:moveTo>
                      <a:cubicBezTo>
                        <a:pt x="329" y="70"/>
                        <a:pt x="329" y="70"/>
                        <a:pt x="329" y="70"/>
                      </a:cubicBezTo>
                      <a:cubicBezTo>
                        <a:pt x="235" y="70"/>
                        <a:pt x="235" y="70"/>
                        <a:pt x="235" y="70"/>
                      </a:cubicBezTo>
                      <a:cubicBezTo>
                        <a:pt x="235" y="47"/>
                        <a:pt x="235" y="47"/>
                        <a:pt x="235" y="47"/>
                      </a:cubicBezTo>
                      <a:lnTo>
                        <a:pt x="329" y="47"/>
                      </a:lnTo>
                      <a:close/>
                      <a:moveTo>
                        <a:pt x="47" y="223"/>
                      </a:moveTo>
                      <a:cubicBezTo>
                        <a:pt x="47" y="47"/>
                        <a:pt x="47" y="47"/>
                        <a:pt x="47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223"/>
                        <a:pt x="24" y="223"/>
                        <a:pt x="24" y="223"/>
                      </a:cubicBezTo>
                      <a:cubicBezTo>
                        <a:pt x="24" y="226"/>
                        <a:pt x="25" y="229"/>
                        <a:pt x="27" y="231"/>
                      </a:cubicBezTo>
                      <a:cubicBezTo>
                        <a:pt x="30" y="234"/>
                        <a:pt x="32" y="235"/>
                        <a:pt x="36" y="235"/>
                      </a:cubicBezTo>
                      <a:cubicBezTo>
                        <a:pt x="39" y="235"/>
                        <a:pt x="41" y="234"/>
                        <a:pt x="44" y="231"/>
                      </a:cubicBezTo>
                      <a:cubicBezTo>
                        <a:pt x="46" y="229"/>
                        <a:pt x="47" y="226"/>
                        <a:pt x="47" y="223"/>
                      </a:cubicBezTo>
                      <a:close/>
                      <a:moveTo>
                        <a:pt x="353" y="223"/>
                      </a:moveTo>
                      <a:cubicBezTo>
                        <a:pt x="353" y="23"/>
                        <a:pt x="353" y="23"/>
                        <a:pt x="353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23"/>
                        <a:pt x="71" y="223"/>
                        <a:pt x="71" y="223"/>
                      </a:cubicBezTo>
                      <a:cubicBezTo>
                        <a:pt x="71" y="227"/>
                        <a:pt x="70" y="231"/>
                        <a:pt x="69" y="235"/>
                      </a:cubicBezTo>
                      <a:cubicBezTo>
                        <a:pt x="341" y="235"/>
                        <a:pt x="341" y="235"/>
                        <a:pt x="341" y="235"/>
                      </a:cubicBezTo>
                      <a:cubicBezTo>
                        <a:pt x="344" y="235"/>
                        <a:pt x="347" y="234"/>
                        <a:pt x="349" y="231"/>
                      </a:cubicBezTo>
                      <a:cubicBezTo>
                        <a:pt x="352" y="229"/>
                        <a:pt x="353" y="226"/>
                        <a:pt x="353" y="223"/>
                      </a:cubicBezTo>
                      <a:close/>
                      <a:moveTo>
                        <a:pt x="376" y="0"/>
                      </a:moveTo>
                      <a:cubicBezTo>
                        <a:pt x="376" y="223"/>
                        <a:pt x="376" y="223"/>
                        <a:pt x="376" y="223"/>
                      </a:cubicBezTo>
                      <a:cubicBezTo>
                        <a:pt x="376" y="233"/>
                        <a:pt x="373" y="241"/>
                        <a:pt x="366" y="248"/>
                      </a:cubicBezTo>
                      <a:cubicBezTo>
                        <a:pt x="359" y="255"/>
                        <a:pt x="351" y="258"/>
                        <a:pt x="341" y="258"/>
                      </a:cubicBezTo>
                      <a:cubicBezTo>
                        <a:pt x="36" y="258"/>
                        <a:pt x="36" y="258"/>
                        <a:pt x="36" y="258"/>
                      </a:cubicBezTo>
                      <a:cubicBezTo>
                        <a:pt x="26" y="258"/>
                        <a:pt x="17" y="255"/>
                        <a:pt x="11" y="248"/>
                      </a:cubicBezTo>
                      <a:cubicBezTo>
                        <a:pt x="4" y="241"/>
                        <a:pt x="0" y="233"/>
                        <a:pt x="0" y="2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0"/>
                        <a:pt x="47" y="0"/>
                        <a:pt x="47" y="0"/>
                      </a:cubicBezTo>
                      <a:lnTo>
                        <a:pt x="37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277" name="Group 276"/>
              <p:cNvGrpSpPr/>
              <p:nvPr userDrawn="1"/>
            </p:nvGrpSpPr>
            <p:grpSpPr>
              <a:xfrm>
                <a:off x="7864326" y="2045013"/>
                <a:ext cx="949682" cy="576491"/>
                <a:chOff x="7864326" y="2045013"/>
                <a:chExt cx="949682" cy="576491"/>
              </a:xfrm>
            </p:grpSpPr>
            <p:sp>
              <p:nvSpPr>
                <p:cNvPr id="275" name="Oval 274"/>
                <p:cNvSpPr/>
                <p:nvPr/>
              </p:nvSpPr>
              <p:spPr>
                <a:xfrm>
                  <a:off x="7864326" y="2084403"/>
                  <a:ext cx="949682" cy="497711"/>
                </a:xfrm>
                <a:prstGeom prst="ellipse">
                  <a:avLst/>
                </a:prstGeom>
                <a:solidFill>
                  <a:srgbClr val="85225D"/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8100" tIns="38100" rIns="38100" bIns="38100" numCol="1" spcCol="38100" rtlCol="0" anchor="ctr">
                  <a:spAutoFit/>
                </a:bodyPr>
                <a:lstStyle/>
                <a:p>
                  <a:pPr defTabSz="438129" latinLnBrk="1" hangingPunct="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72499" y="2045013"/>
                  <a:ext cx="533336" cy="576491"/>
                </a:xfrm>
                <a:prstGeom prst="rect">
                  <a:avLst/>
                </a:prstGeom>
              </p:spPr>
            </p:pic>
          </p:grpSp>
          <p:grpSp>
            <p:nvGrpSpPr>
              <p:cNvPr id="309" name="Group 308"/>
              <p:cNvGrpSpPr/>
              <p:nvPr userDrawn="1"/>
            </p:nvGrpSpPr>
            <p:grpSpPr>
              <a:xfrm>
                <a:off x="7155027" y="2115326"/>
                <a:ext cx="419018" cy="419368"/>
                <a:chOff x="9404029" y="2139963"/>
                <a:chExt cx="419018" cy="419368"/>
              </a:xfrm>
            </p:grpSpPr>
            <p:sp>
              <p:nvSpPr>
                <p:cNvPr id="239" name="Oval 238"/>
                <p:cNvSpPr/>
                <p:nvPr/>
              </p:nvSpPr>
              <p:spPr>
                <a:xfrm>
                  <a:off x="9404029" y="2139963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41" name="Freeform 28"/>
                <p:cNvSpPr>
                  <a:spLocks noEditPoints="1"/>
                </p:cNvSpPr>
                <p:nvPr userDrawn="1"/>
              </p:nvSpPr>
              <p:spPr bwMode="auto">
                <a:xfrm>
                  <a:off x="9508405" y="2266251"/>
                  <a:ext cx="218853" cy="170716"/>
                </a:xfrm>
                <a:custGeom>
                  <a:avLst/>
                  <a:gdLst>
                    <a:gd name="T0" fmla="*/ 163 w 315"/>
                    <a:gd name="T1" fmla="*/ 124 h 270"/>
                    <a:gd name="T2" fmla="*/ 162 w 315"/>
                    <a:gd name="T3" fmla="*/ 120 h 270"/>
                    <a:gd name="T4" fmla="*/ 158 w 315"/>
                    <a:gd name="T5" fmla="*/ 118 h 270"/>
                    <a:gd name="T6" fmla="*/ 138 w 315"/>
                    <a:gd name="T7" fmla="*/ 126 h 270"/>
                    <a:gd name="T8" fmla="*/ 130 w 315"/>
                    <a:gd name="T9" fmla="*/ 146 h 270"/>
                    <a:gd name="T10" fmla="*/ 131 w 315"/>
                    <a:gd name="T11" fmla="*/ 150 h 270"/>
                    <a:gd name="T12" fmla="*/ 135 w 315"/>
                    <a:gd name="T13" fmla="*/ 152 h 270"/>
                    <a:gd name="T14" fmla="*/ 139 w 315"/>
                    <a:gd name="T15" fmla="*/ 150 h 270"/>
                    <a:gd name="T16" fmla="*/ 141 w 315"/>
                    <a:gd name="T17" fmla="*/ 146 h 270"/>
                    <a:gd name="T18" fmla="*/ 146 w 315"/>
                    <a:gd name="T19" fmla="*/ 134 h 270"/>
                    <a:gd name="T20" fmla="*/ 158 w 315"/>
                    <a:gd name="T21" fmla="*/ 129 h 270"/>
                    <a:gd name="T22" fmla="*/ 162 w 315"/>
                    <a:gd name="T23" fmla="*/ 128 h 270"/>
                    <a:gd name="T24" fmla="*/ 163 w 315"/>
                    <a:gd name="T25" fmla="*/ 124 h 270"/>
                    <a:gd name="T26" fmla="*/ 203 w 315"/>
                    <a:gd name="T27" fmla="*/ 147 h 270"/>
                    <a:gd name="T28" fmla="*/ 190 w 315"/>
                    <a:gd name="T29" fmla="*/ 179 h 270"/>
                    <a:gd name="T30" fmla="*/ 158 w 315"/>
                    <a:gd name="T31" fmla="*/ 192 h 270"/>
                    <a:gd name="T32" fmla="*/ 126 w 315"/>
                    <a:gd name="T33" fmla="*/ 179 h 270"/>
                    <a:gd name="T34" fmla="*/ 113 w 315"/>
                    <a:gd name="T35" fmla="*/ 147 h 270"/>
                    <a:gd name="T36" fmla="*/ 126 w 315"/>
                    <a:gd name="T37" fmla="*/ 115 h 270"/>
                    <a:gd name="T38" fmla="*/ 158 w 315"/>
                    <a:gd name="T39" fmla="*/ 102 h 270"/>
                    <a:gd name="T40" fmla="*/ 190 w 315"/>
                    <a:gd name="T41" fmla="*/ 115 h 270"/>
                    <a:gd name="T42" fmla="*/ 203 w 315"/>
                    <a:gd name="T43" fmla="*/ 147 h 270"/>
                    <a:gd name="T44" fmla="*/ 23 w 315"/>
                    <a:gd name="T45" fmla="*/ 248 h 270"/>
                    <a:gd name="T46" fmla="*/ 293 w 315"/>
                    <a:gd name="T47" fmla="*/ 248 h 270"/>
                    <a:gd name="T48" fmla="*/ 293 w 315"/>
                    <a:gd name="T49" fmla="*/ 225 h 270"/>
                    <a:gd name="T50" fmla="*/ 23 w 315"/>
                    <a:gd name="T51" fmla="*/ 225 h 270"/>
                    <a:gd name="T52" fmla="*/ 23 w 315"/>
                    <a:gd name="T53" fmla="*/ 248 h 270"/>
                    <a:gd name="T54" fmla="*/ 225 w 315"/>
                    <a:gd name="T55" fmla="*/ 147 h 270"/>
                    <a:gd name="T56" fmla="*/ 205 w 315"/>
                    <a:gd name="T57" fmla="*/ 99 h 270"/>
                    <a:gd name="T58" fmla="*/ 158 w 315"/>
                    <a:gd name="T59" fmla="*/ 79 h 270"/>
                    <a:gd name="T60" fmla="*/ 110 w 315"/>
                    <a:gd name="T61" fmla="*/ 99 h 270"/>
                    <a:gd name="T62" fmla="*/ 90 w 315"/>
                    <a:gd name="T63" fmla="*/ 147 h 270"/>
                    <a:gd name="T64" fmla="*/ 110 w 315"/>
                    <a:gd name="T65" fmla="*/ 194 h 270"/>
                    <a:gd name="T66" fmla="*/ 158 w 315"/>
                    <a:gd name="T67" fmla="*/ 214 h 270"/>
                    <a:gd name="T68" fmla="*/ 205 w 315"/>
                    <a:gd name="T69" fmla="*/ 194 h 270"/>
                    <a:gd name="T70" fmla="*/ 225 w 315"/>
                    <a:gd name="T71" fmla="*/ 147 h 270"/>
                    <a:gd name="T72" fmla="*/ 45 w 315"/>
                    <a:gd name="T73" fmla="*/ 34 h 270"/>
                    <a:gd name="T74" fmla="*/ 113 w 315"/>
                    <a:gd name="T75" fmla="*/ 34 h 270"/>
                    <a:gd name="T76" fmla="*/ 113 w 315"/>
                    <a:gd name="T77" fmla="*/ 11 h 270"/>
                    <a:gd name="T78" fmla="*/ 45 w 315"/>
                    <a:gd name="T79" fmla="*/ 11 h 270"/>
                    <a:gd name="T80" fmla="*/ 45 w 315"/>
                    <a:gd name="T81" fmla="*/ 34 h 270"/>
                    <a:gd name="T82" fmla="*/ 23 w 315"/>
                    <a:gd name="T83" fmla="*/ 67 h 270"/>
                    <a:gd name="T84" fmla="*/ 293 w 315"/>
                    <a:gd name="T85" fmla="*/ 67 h 270"/>
                    <a:gd name="T86" fmla="*/ 293 w 315"/>
                    <a:gd name="T87" fmla="*/ 22 h 270"/>
                    <a:gd name="T88" fmla="*/ 147 w 315"/>
                    <a:gd name="T89" fmla="*/ 22 h 270"/>
                    <a:gd name="T90" fmla="*/ 136 w 315"/>
                    <a:gd name="T91" fmla="*/ 45 h 270"/>
                    <a:gd name="T92" fmla="*/ 23 w 315"/>
                    <a:gd name="T93" fmla="*/ 45 h 270"/>
                    <a:gd name="T94" fmla="*/ 23 w 315"/>
                    <a:gd name="T95" fmla="*/ 67 h 270"/>
                    <a:gd name="T96" fmla="*/ 315 w 315"/>
                    <a:gd name="T97" fmla="*/ 22 h 270"/>
                    <a:gd name="T98" fmla="*/ 315 w 315"/>
                    <a:gd name="T99" fmla="*/ 248 h 270"/>
                    <a:gd name="T100" fmla="*/ 309 w 315"/>
                    <a:gd name="T101" fmla="*/ 264 h 270"/>
                    <a:gd name="T102" fmla="*/ 293 w 315"/>
                    <a:gd name="T103" fmla="*/ 270 h 270"/>
                    <a:gd name="T104" fmla="*/ 23 w 315"/>
                    <a:gd name="T105" fmla="*/ 270 h 270"/>
                    <a:gd name="T106" fmla="*/ 7 w 315"/>
                    <a:gd name="T107" fmla="*/ 264 h 270"/>
                    <a:gd name="T108" fmla="*/ 0 w 315"/>
                    <a:gd name="T109" fmla="*/ 248 h 270"/>
                    <a:gd name="T110" fmla="*/ 0 w 315"/>
                    <a:gd name="T111" fmla="*/ 22 h 270"/>
                    <a:gd name="T112" fmla="*/ 7 w 315"/>
                    <a:gd name="T113" fmla="*/ 7 h 270"/>
                    <a:gd name="T114" fmla="*/ 23 w 315"/>
                    <a:gd name="T115" fmla="*/ 0 h 270"/>
                    <a:gd name="T116" fmla="*/ 293 w 315"/>
                    <a:gd name="T117" fmla="*/ 0 h 270"/>
                    <a:gd name="T118" fmla="*/ 309 w 315"/>
                    <a:gd name="T119" fmla="*/ 7 h 270"/>
                    <a:gd name="T120" fmla="*/ 315 w 315"/>
                    <a:gd name="T121" fmla="*/ 22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15" h="270">
                      <a:moveTo>
                        <a:pt x="163" y="124"/>
                      </a:moveTo>
                      <a:cubicBezTo>
                        <a:pt x="163" y="122"/>
                        <a:pt x="163" y="121"/>
                        <a:pt x="162" y="120"/>
                      </a:cubicBezTo>
                      <a:cubicBezTo>
                        <a:pt x="161" y="119"/>
                        <a:pt x="159" y="118"/>
                        <a:pt x="158" y="118"/>
                      </a:cubicBezTo>
                      <a:cubicBezTo>
                        <a:pt x="150" y="118"/>
                        <a:pt x="143" y="121"/>
                        <a:pt x="138" y="126"/>
                      </a:cubicBezTo>
                      <a:cubicBezTo>
                        <a:pt x="132" y="132"/>
                        <a:pt x="130" y="139"/>
                        <a:pt x="130" y="146"/>
                      </a:cubicBezTo>
                      <a:cubicBezTo>
                        <a:pt x="130" y="148"/>
                        <a:pt x="130" y="149"/>
                        <a:pt x="131" y="150"/>
                      </a:cubicBezTo>
                      <a:cubicBezTo>
                        <a:pt x="132" y="151"/>
                        <a:pt x="134" y="152"/>
                        <a:pt x="135" y="152"/>
                      </a:cubicBezTo>
                      <a:cubicBezTo>
                        <a:pt x="137" y="152"/>
                        <a:pt x="138" y="151"/>
                        <a:pt x="139" y="150"/>
                      </a:cubicBezTo>
                      <a:cubicBezTo>
                        <a:pt x="140" y="149"/>
                        <a:pt x="141" y="148"/>
                        <a:pt x="141" y="146"/>
                      </a:cubicBezTo>
                      <a:cubicBezTo>
                        <a:pt x="141" y="142"/>
                        <a:pt x="142" y="138"/>
                        <a:pt x="146" y="134"/>
                      </a:cubicBezTo>
                      <a:cubicBezTo>
                        <a:pt x="149" y="131"/>
                        <a:pt x="153" y="129"/>
                        <a:pt x="158" y="129"/>
                      </a:cubicBezTo>
                      <a:cubicBezTo>
                        <a:pt x="159" y="129"/>
                        <a:pt x="161" y="129"/>
                        <a:pt x="162" y="128"/>
                      </a:cubicBezTo>
                      <a:cubicBezTo>
                        <a:pt x="163" y="127"/>
                        <a:pt x="163" y="125"/>
                        <a:pt x="163" y="124"/>
                      </a:cubicBezTo>
                      <a:close/>
                      <a:moveTo>
                        <a:pt x="203" y="147"/>
                      </a:moveTo>
                      <a:cubicBezTo>
                        <a:pt x="203" y="159"/>
                        <a:pt x="198" y="170"/>
                        <a:pt x="190" y="179"/>
                      </a:cubicBezTo>
                      <a:cubicBezTo>
                        <a:pt x="181" y="187"/>
                        <a:pt x="170" y="192"/>
                        <a:pt x="158" y="192"/>
                      </a:cubicBezTo>
                      <a:cubicBezTo>
                        <a:pt x="145" y="192"/>
                        <a:pt x="135" y="187"/>
                        <a:pt x="126" y="179"/>
                      </a:cubicBezTo>
                      <a:cubicBezTo>
                        <a:pt x="117" y="170"/>
                        <a:pt x="113" y="159"/>
                        <a:pt x="113" y="147"/>
                      </a:cubicBezTo>
                      <a:cubicBezTo>
                        <a:pt x="113" y="134"/>
                        <a:pt x="117" y="124"/>
                        <a:pt x="126" y="115"/>
                      </a:cubicBezTo>
                      <a:cubicBezTo>
                        <a:pt x="135" y="106"/>
                        <a:pt x="145" y="102"/>
                        <a:pt x="158" y="102"/>
                      </a:cubicBezTo>
                      <a:cubicBezTo>
                        <a:pt x="170" y="102"/>
                        <a:pt x="181" y="106"/>
                        <a:pt x="190" y="115"/>
                      </a:cubicBezTo>
                      <a:cubicBezTo>
                        <a:pt x="198" y="124"/>
                        <a:pt x="203" y="134"/>
                        <a:pt x="203" y="147"/>
                      </a:cubicBezTo>
                      <a:close/>
                      <a:moveTo>
                        <a:pt x="23" y="248"/>
                      </a:moveTo>
                      <a:cubicBezTo>
                        <a:pt x="293" y="248"/>
                        <a:pt x="293" y="248"/>
                        <a:pt x="293" y="248"/>
                      </a:cubicBezTo>
                      <a:cubicBezTo>
                        <a:pt x="293" y="225"/>
                        <a:pt x="293" y="225"/>
                        <a:pt x="293" y="225"/>
                      </a:cubicBezTo>
                      <a:cubicBezTo>
                        <a:pt x="23" y="225"/>
                        <a:pt x="23" y="225"/>
                        <a:pt x="23" y="225"/>
                      </a:cubicBezTo>
                      <a:lnTo>
                        <a:pt x="23" y="248"/>
                      </a:lnTo>
                      <a:close/>
                      <a:moveTo>
                        <a:pt x="225" y="147"/>
                      </a:moveTo>
                      <a:cubicBezTo>
                        <a:pt x="225" y="128"/>
                        <a:pt x="219" y="112"/>
                        <a:pt x="205" y="99"/>
                      </a:cubicBezTo>
                      <a:cubicBezTo>
                        <a:pt x="192" y="86"/>
                        <a:pt x="176" y="79"/>
                        <a:pt x="158" y="79"/>
                      </a:cubicBezTo>
                      <a:cubicBezTo>
                        <a:pt x="139" y="79"/>
                        <a:pt x="123" y="86"/>
                        <a:pt x="110" y="99"/>
                      </a:cubicBezTo>
                      <a:cubicBezTo>
                        <a:pt x="97" y="112"/>
                        <a:pt x="90" y="128"/>
                        <a:pt x="90" y="147"/>
                      </a:cubicBezTo>
                      <a:cubicBezTo>
                        <a:pt x="90" y="165"/>
                        <a:pt x="97" y="181"/>
                        <a:pt x="110" y="194"/>
                      </a:cubicBezTo>
                      <a:cubicBezTo>
                        <a:pt x="123" y="208"/>
                        <a:pt x="139" y="214"/>
                        <a:pt x="158" y="214"/>
                      </a:cubicBezTo>
                      <a:cubicBezTo>
                        <a:pt x="176" y="214"/>
                        <a:pt x="192" y="208"/>
                        <a:pt x="205" y="194"/>
                      </a:cubicBezTo>
                      <a:cubicBezTo>
                        <a:pt x="219" y="181"/>
                        <a:pt x="225" y="165"/>
                        <a:pt x="225" y="147"/>
                      </a:cubicBezTo>
                      <a:close/>
                      <a:moveTo>
                        <a:pt x="45" y="34"/>
                      </a:moveTo>
                      <a:cubicBezTo>
                        <a:pt x="113" y="34"/>
                        <a:pt x="113" y="34"/>
                        <a:pt x="113" y="34"/>
                      </a:cubicBezTo>
                      <a:cubicBezTo>
                        <a:pt x="113" y="11"/>
                        <a:pt x="113" y="11"/>
                        <a:pt x="113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lnTo>
                        <a:pt x="45" y="34"/>
                      </a:lnTo>
                      <a:close/>
                      <a:moveTo>
                        <a:pt x="23" y="67"/>
                      </a:moveTo>
                      <a:cubicBezTo>
                        <a:pt x="293" y="67"/>
                        <a:pt x="293" y="67"/>
                        <a:pt x="293" y="67"/>
                      </a:cubicBezTo>
                      <a:cubicBezTo>
                        <a:pt x="293" y="22"/>
                        <a:pt x="293" y="22"/>
                        <a:pt x="293" y="22"/>
                      </a:cubicBezTo>
                      <a:cubicBezTo>
                        <a:pt x="147" y="22"/>
                        <a:pt x="147" y="22"/>
                        <a:pt x="147" y="22"/>
                      </a:cubicBezTo>
                      <a:cubicBezTo>
                        <a:pt x="136" y="45"/>
                        <a:pt x="136" y="45"/>
                        <a:pt x="136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lnTo>
                        <a:pt x="23" y="67"/>
                      </a:lnTo>
                      <a:close/>
                      <a:moveTo>
                        <a:pt x="315" y="22"/>
                      </a:moveTo>
                      <a:cubicBezTo>
                        <a:pt x="315" y="248"/>
                        <a:pt x="315" y="248"/>
                        <a:pt x="315" y="248"/>
                      </a:cubicBezTo>
                      <a:cubicBezTo>
                        <a:pt x="315" y="254"/>
                        <a:pt x="313" y="259"/>
                        <a:pt x="309" y="264"/>
                      </a:cubicBezTo>
                      <a:cubicBezTo>
                        <a:pt x="304" y="268"/>
                        <a:pt x="299" y="270"/>
                        <a:pt x="293" y="270"/>
                      </a:cubicBezTo>
                      <a:cubicBezTo>
                        <a:pt x="23" y="270"/>
                        <a:pt x="23" y="270"/>
                        <a:pt x="23" y="270"/>
                      </a:cubicBezTo>
                      <a:cubicBezTo>
                        <a:pt x="16" y="270"/>
                        <a:pt x="11" y="268"/>
                        <a:pt x="7" y="264"/>
                      </a:cubicBezTo>
                      <a:cubicBezTo>
                        <a:pt x="2" y="259"/>
                        <a:pt x="0" y="254"/>
                        <a:pt x="0" y="248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6"/>
                        <a:pt x="2" y="11"/>
                        <a:pt x="7" y="7"/>
                      </a:cubicBezTo>
                      <a:cubicBezTo>
                        <a:pt x="11" y="2"/>
                        <a:pt x="16" y="0"/>
                        <a:pt x="23" y="0"/>
                      </a:cubicBezTo>
                      <a:cubicBezTo>
                        <a:pt x="293" y="0"/>
                        <a:pt x="293" y="0"/>
                        <a:pt x="293" y="0"/>
                      </a:cubicBezTo>
                      <a:cubicBezTo>
                        <a:pt x="299" y="0"/>
                        <a:pt x="304" y="2"/>
                        <a:pt x="309" y="7"/>
                      </a:cubicBezTo>
                      <a:cubicBezTo>
                        <a:pt x="313" y="11"/>
                        <a:pt x="315" y="16"/>
                        <a:pt x="315" y="2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05" name="Group 304"/>
              <p:cNvGrpSpPr/>
              <p:nvPr userDrawn="1"/>
            </p:nvGrpSpPr>
            <p:grpSpPr>
              <a:xfrm>
                <a:off x="7461544" y="2734755"/>
                <a:ext cx="419018" cy="419368"/>
                <a:chOff x="9379093" y="1157765"/>
                <a:chExt cx="419018" cy="419368"/>
              </a:xfrm>
            </p:grpSpPr>
            <p:sp>
              <p:nvSpPr>
                <p:cNvPr id="175" name="Oval 174"/>
                <p:cNvSpPr/>
                <p:nvPr userDrawn="1"/>
              </p:nvSpPr>
              <p:spPr>
                <a:xfrm>
                  <a:off x="9379093" y="1157765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79" name="Freeform 98"/>
                <p:cNvSpPr>
                  <a:spLocks noEditPoints="1"/>
                </p:cNvSpPr>
                <p:nvPr/>
              </p:nvSpPr>
              <p:spPr bwMode="auto">
                <a:xfrm>
                  <a:off x="9451526" y="1277183"/>
                  <a:ext cx="274152" cy="183167"/>
                </a:xfrm>
                <a:custGeom>
                  <a:avLst/>
                  <a:gdLst>
                    <a:gd name="T0" fmla="*/ 73 w 337"/>
                    <a:gd name="T1" fmla="*/ 180 h 225"/>
                    <a:gd name="T2" fmla="*/ 53 w 337"/>
                    <a:gd name="T3" fmla="*/ 171 h 225"/>
                    <a:gd name="T4" fmla="*/ 45 w 337"/>
                    <a:gd name="T5" fmla="*/ 151 h 225"/>
                    <a:gd name="T6" fmla="*/ 45 w 337"/>
                    <a:gd name="T7" fmla="*/ 28 h 225"/>
                    <a:gd name="T8" fmla="*/ 53 w 337"/>
                    <a:gd name="T9" fmla="*/ 8 h 225"/>
                    <a:gd name="T10" fmla="*/ 73 w 337"/>
                    <a:gd name="T11" fmla="*/ 0 h 225"/>
                    <a:gd name="T12" fmla="*/ 264 w 337"/>
                    <a:gd name="T13" fmla="*/ 0 h 225"/>
                    <a:gd name="T14" fmla="*/ 284 w 337"/>
                    <a:gd name="T15" fmla="*/ 8 h 225"/>
                    <a:gd name="T16" fmla="*/ 292 w 337"/>
                    <a:gd name="T17" fmla="*/ 28 h 225"/>
                    <a:gd name="T18" fmla="*/ 292 w 337"/>
                    <a:gd name="T19" fmla="*/ 151 h 225"/>
                    <a:gd name="T20" fmla="*/ 284 w 337"/>
                    <a:gd name="T21" fmla="*/ 171 h 225"/>
                    <a:gd name="T22" fmla="*/ 264 w 337"/>
                    <a:gd name="T23" fmla="*/ 180 h 225"/>
                    <a:gd name="T24" fmla="*/ 73 w 337"/>
                    <a:gd name="T25" fmla="*/ 180 h 225"/>
                    <a:gd name="T26" fmla="*/ 67 w 337"/>
                    <a:gd name="T27" fmla="*/ 28 h 225"/>
                    <a:gd name="T28" fmla="*/ 67 w 337"/>
                    <a:gd name="T29" fmla="*/ 151 h 225"/>
                    <a:gd name="T30" fmla="*/ 69 w 337"/>
                    <a:gd name="T31" fmla="*/ 155 h 225"/>
                    <a:gd name="T32" fmla="*/ 73 w 337"/>
                    <a:gd name="T33" fmla="*/ 157 h 225"/>
                    <a:gd name="T34" fmla="*/ 264 w 337"/>
                    <a:gd name="T35" fmla="*/ 157 h 225"/>
                    <a:gd name="T36" fmla="*/ 268 w 337"/>
                    <a:gd name="T37" fmla="*/ 155 h 225"/>
                    <a:gd name="T38" fmla="*/ 269 w 337"/>
                    <a:gd name="T39" fmla="*/ 151 h 225"/>
                    <a:gd name="T40" fmla="*/ 269 w 337"/>
                    <a:gd name="T41" fmla="*/ 28 h 225"/>
                    <a:gd name="T42" fmla="*/ 268 w 337"/>
                    <a:gd name="T43" fmla="*/ 24 h 225"/>
                    <a:gd name="T44" fmla="*/ 264 w 337"/>
                    <a:gd name="T45" fmla="*/ 22 h 225"/>
                    <a:gd name="T46" fmla="*/ 73 w 337"/>
                    <a:gd name="T47" fmla="*/ 22 h 225"/>
                    <a:gd name="T48" fmla="*/ 69 w 337"/>
                    <a:gd name="T49" fmla="*/ 24 h 225"/>
                    <a:gd name="T50" fmla="*/ 67 w 337"/>
                    <a:gd name="T51" fmla="*/ 28 h 225"/>
                    <a:gd name="T52" fmla="*/ 309 w 337"/>
                    <a:gd name="T53" fmla="*/ 191 h 225"/>
                    <a:gd name="T54" fmla="*/ 337 w 337"/>
                    <a:gd name="T55" fmla="*/ 191 h 225"/>
                    <a:gd name="T56" fmla="*/ 337 w 337"/>
                    <a:gd name="T57" fmla="*/ 208 h 225"/>
                    <a:gd name="T58" fmla="*/ 329 w 337"/>
                    <a:gd name="T59" fmla="*/ 220 h 225"/>
                    <a:gd name="T60" fmla="*/ 309 w 337"/>
                    <a:gd name="T61" fmla="*/ 225 h 225"/>
                    <a:gd name="T62" fmla="*/ 28 w 337"/>
                    <a:gd name="T63" fmla="*/ 225 h 225"/>
                    <a:gd name="T64" fmla="*/ 8 w 337"/>
                    <a:gd name="T65" fmla="*/ 220 h 225"/>
                    <a:gd name="T66" fmla="*/ 0 w 337"/>
                    <a:gd name="T67" fmla="*/ 208 h 225"/>
                    <a:gd name="T68" fmla="*/ 0 w 337"/>
                    <a:gd name="T69" fmla="*/ 191 h 225"/>
                    <a:gd name="T70" fmla="*/ 309 w 337"/>
                    <a:gd name="T71" fmla="*/ 191 h 225"/>
                    <a:gd name="T72" fmla="*/ 182 w 337"/>
                    <a:gd name="T73" fmla="*/ 208 h 225"/>
                    <a:gd name="T74" fmla="*/ 185 w 337"/>
                    <a:gd name="T75" fmla="*/ 205 h 225"/>
                    <a:gd name="T76" fmla="*/ 182 w 337"/>
                    <a:gd name="T77" fmla="*/ 202 h 225"/>
                    <a:gd name="T78" fmla="*/ 154 w 337"/>
                    <a:gd name="T79" fmla="*/ 202 h 225"/>
                    <a:gd name="T80" fmla="*/ 151 w 337"/>
                    <a:gd name="T81" fmla="*/ 205 h 225"/>
                    <a:gd name="T82" fmla="*/ 154 w 337"/>
                    <a:gd name="T83" fmla="*/ 208 h 225"/>
                    <a:gd name="T84" fmla="*/ 182 w 337"/>
                    <a:gd name="T85" fmla="*/ 20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37" h="225">
                      <a:moveTo>
                        <a:pt x="73" y="180"/>
                      </a:moveTo>
                      <a:cubicBezTo>
                        <a:pt x="65" y="180"/>
                        <a:pt x="58" y="177"/>
                        <a:pt x="53" y="171"/>
                      </a:cubicBezTo>
                      <a:cubicBezTo>
                        <a:pt x="47" y="166"/>
                        <a:pt x="45" y="159"/>
                        <a:pt x="45" y="151"/>
                      </a:cubicBez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45" y="20"/>
                        <a:pt x="47" y="13"/>
                        <a:pt x="53" y="8"/>
                      </a:cubicBezTo>
                      <a:cubicBezTo>
                        <a:pt x="58" y="2"/>
                        <a:pt x="65" y="0"/>
                        <a:pt x="73" y="0"/>
                      </a:cubicBez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71" y="0"/>
                        <a:pt x="278" y="2"/>
                        <a:pt x="284" y="8"/>
                      </a:cubicBezTo>
                      <a:cubicBezTo>
                        <a:pt x="289" y="13"/>
                        <a:pt x="292" y="20"/>
                        <a:pt x="292" y="28"/>
                      </a:cubicBezTo>
                      <a:cubicBezTo>
                        <a:pt x="292" y="151"/>
                        <a:pt x="292" y="151"/>
                        <a:pt x="292" y="151"/>
                      </a:cubicBezTo>
                      <a:cubicBezTo>
                        <a:pt x="292" y="159"/>
                        <a:pt x="289" y="166"/>
                        <a:pt x="284" y="171"/>
                      </a:cubicBezTo>
                      <a:cubicBezTo>
                        <a:pt x="278" y="177"/>
                        <a:pt x="271" y="180"/>
                        <a:pt x="264" y="180"/>
                      </a:cubicBezTo>
                      <a:lnTo>
                        <a:pt x="73" y="180"/>
                      </a:lnTo>
                      <a:close/>
                      <a:moveTo>
                        <a:pt x="67" y="28"/>
                      </a:move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67" y="153"/>
                        <a:pt x="68" y="154"/>
                        <a:pt x="69" y="155"/>
                      </a:cubicBezTo>
                      <a:cubicBezTo>
                        <a:pt x="70" y="157"/>
                        <a:pt x="71" y="157"/>
                        <a:pt x="73" y="157"/>
                      </a:cubicBezTo>
                      <a:cubicBezTo>
                        <a:pt x="264" y="157"/>
                        <a:pt x="264" y="157"/>
                        <a:pt x="264" y="157"/>
                      </a:cubicBezTo>
                      <a:cubicBezTo>
                        <a:pt x="265" y="157"/>
                        <a:pt x="267" y="157"/>
                        <a:pt x="268" y="155"/>
                      </a:cubicBezTo>
                      <a:cubicBezTo>
                        <a:pt x="269" y="154"/>
                        <a:pt x="269" y="153"/>
                        <a:pt x="269" y="151"/>
                      </a:cubicBezTo>
                      <a:cubicBezTo>
                        <a:pt x="269" y="28"/>
                        <a:pt x="269" y="28"/>
                        <a:pt x="269" y="28"/>
                      </a:cubicBezTo>
                      <a:cubicBezTo>
                        <a:pt x="269" y="26"/>
                        <a:pt x="269" y="25"/>
                        <a:pt x="268" y="24"/>
                      </a:cubicBezTo>
                      <a:cubicBezTo>
                        <a:pt x="267" y="23"/>
                        <a:pt x="265" y="22"/>
                        <a:pt x="264" y="22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1" y="22"/>
                        <a:pt x="70" y="23"/>
                        <a:pt x="69" y="24"/>
                      </a:cubicBezTo>
                      <a:cubicBezTo>
                        <a:pt x="68" y="25"/>
                        <a:pt x="67" y="26"/>
                        <a:pt x="67" y="28"/>
                      </a:cubicBezTo>
                      <a:close/>
                      <a:moveTo>
                        <a:pt x="309" y="191"/>
                      </a:moveTo>
                      <a:cubicBezTo>
                        <a:pt x="337" y="191"/>
                        <a:pt x="337" y="191"/>
                        <a:pt x="337" y="191"/>
                      </a:cubicBezTo>
                      <a:cubicBezTo>
                        <a:pt x="337" y="208"/>
                        <a:pt x="337" y="208"/>
                        <a:pt x="337" y="208"/>
                      </a:cubicBezTo>
                      <a:cubicBezTo>
                        <a:pt x="337" y="212"/>
                        <a:pt x="334" y="216"/>
                        <a:pt x="329" y="220"/>
                      </a:cubicBezTo>
                      <a:cubicBezTo>
                        <a:pt x="323" y="223"/>
                        <a:pt x="316" y="225"/>
                        <a:pt x="309" y="225"/>
                      </a:cubicBezTo>
                      <a:cubicBezTo>
                        <a:pt x="28" y="225"/>
                        <a:pt x="28" y="225"/>
                        <a:pt x="28" y="225"/>
                      </a:cubicBezTo>
                      <a:cubicBezTo>
                        <a:pt x="20" y="225"/>
                        <a:pt x="13" y="223"/>
                        <a:pt x="8" y="220"/>
                      </a:cubicBezTo>
                      <a:cubicBezTo>
                        <a:pt x="2" y="216"/>
                        <a:pt x="0" y="212"/>
                        <a:pt x="0" y="208"/>
                      </a:cubicBezTo>
                      <a:cubicBezTo>
                        <a:pt x="0" y="191"/>
                        <a:pt x="0" y="191"/>
                        <a:pt x="0" y="191"/>
                      </a:cubicBezTo>
                      <a:lnTo>
                        <a:pt x="309" y="191"/>
                      </a:lnTo>
                      <a:close/>
                      <a:moveTo>
                        <a:pt x="182" y="208"/>
                      </a:moveTo>
                      <a:cubicBezTo>
                        <a:pt x="184" y="208"/>
                        <a:pt x="185" y="207"/>
                        <a:pt x="185" y="205"/>
                      </a:cubicBezTo>
                      <a:cubicBezTo>
                        <a:pt x="185" y="203"/>
                        <a:pt x="184" y="202"/>
                        <a:pt x="182" y="202"/>
                      </a:cubicBezTo>
                      <a:cubicBezTo>
                        <a:pt x="154" y="202"/>
                        <a:pt x="154" y="202"/>
                        <a:pt x="154" y="202"/>
                      </a:cubicBezTo>
                      <a:cubicBezTo>
                        <a:pt x="152" y="202"/>
                        <a:pt x="151" y="203"/>
                        <a:pt x="151" y="205"/>
                      </a:cubicBezTo>
                      <a:cubicBezTo>
                        <a:pt x="151" y="207"/>
                        <a:pt x="152" y="208"/>
                        <a:pt x="154" y="208"/>
                      </a:cubicBezTo>
                      <a:lnTo>
                        <a:pt x="182" y="20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1898">
                    <a:solidFill>
                      <a:srgbClr val="3C3C3C"/>
                    </a:solidFill>
                  </a:endParaRPr>
                </a:p>
              </p:txBody>
            </p:sp>
          </p:grpSp>
        </p:grpSp>
        <p:sp>
          <p:nvSpPr>
            <p:cNvPr id="320" name="TextBox 319"/>
            <p:cNvSpPr txBox="1"/>
            <p:nvPr userDrawn="1"/>
          </p:nvSpPr>
          <p:spPr>
            <a:xfrm>
              <a:off x="9092392" y="1532471"/>
              <a:ext cx="199669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dirty="0">
                  <a:solidFill>
                    <a:srgbClr val="3C3C3C"/>
                  </a:solidFill>
                </a:rPr>
                <a:t>Clinicians are overloaded with information and </a:t>
              </a:r>
            </a:p>
            <a:p>
              <a:pPr algn="r"/>
              <a:r>
                <a:rPr lang="en-US" sz="1300" b="1" dirty="0">
                  <a:solidFill>
                    <a:srgbClr val="3C3C3C"/>
                  </a:solidFill>
                </a:rPr>
                <a:t>often learn </a:t>
              </a:r>
            </a:p>
            <a:p>
              <a:pPr algn="r"/>
              <a:r>
                <a:rPr lang="en-US" sz="1300" b="1" dirty="0">
                  <a:solidFill>
                    <a:srgbClr val="3C3C3C"/>
                  </a:solidFill>
                </a:rPr>
                <a:t>from information soundbites</a:t>
              </a:r>
            </a:p>
          </p:txBody>
        </p:sp>
      </p:grpSp>
      <p:grpSp>
        <p:nvGrpSpPr>
          <p:cNvPr id="321" name="Group 320"/>
          <p:cNvGrpSpPr/>
          <p:nvPr userDrawn="1"/>
        </p:nvGrpSpPr>
        <p:grpSpPr>
          <a:xfrm>
            <a:off x="5176021" y="1776942"/>
            <a:ext cx="1852356" cy="1294178"/>
            <a:chOff x="4959292" y="1649110"/>
            <a:chExt cx="1852356" cy="1294178"/>
          </a:xfrm>
        </p:grpSpPr>
        <p:grpSp>
          <p:nvGrpSpPr>
            <p:cNvPr id="322" name="Group 321"/>
            <p:cNvGrpSpPr/>
            <p:nvPr userDrawn="1"/>
          </p:nvGrpSpPr>
          <p:grpSpPr>
            <a:xfrm>
              <a:off x="4959292" y="1649110"/>
              <a:ext cx="1852356" cy="1294178"/>
              <a:chOff x="4959292" y="1649110"/>
              <a:chExt cx="1852356" cy="1294178"/>
            </a:xfrm>
          </p:grpSpPr>
          <p:sp>
            <p:nvSpPr>
              <p:cNvPr id="324" name="Shape 323"/>
              <p:cNvSpPr/>
              <p:nvPr/>
            </p:nvSpPr>
            <p:spPr>
              <a:xfrm>
                <a:off x="4959292" y="1649110"/>
                <a:ext cx="1852356" cy="1294178"/>
              </a:xfrm>
              <a:prstGeom prst="leftRightRibbon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779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325" name="Straight Connector 324"/>
              <p:cNvCxnSpPr/>
              <p:nvPr userDrawn="1"/>
            </p:nvCxnSpPr>
            <p:spPr>
              <a:xfrm>
                <a:off x="5828329" y="2068167"/>
                <a:ext cx="0" cy="437067"/>
              </a:xfrm>
              <a:prstGeom prst="line">
                <a:avLst/>
              </a:prstGeom>
              <a:ln w="19050">
                <a:solidFill>
                  <a:srgbClr val="F46C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3" name="Rectangle 322"/>
            <p:cNvSpPr/>
            <p:nvPr/>
          </p:nvSpPr>
          <p:spPr>
            <a:xfrm>
              <a:off x="5084390" y="2112655"/>
              <a:ext cx="164588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Education Gap</a:t>
              </a: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764229" y="3528274"/>
            <a:ext cx="2719660" cy="2932751"/>
            <a:chOff x="4405883" y="3909274"/>
            <a:chExt cx="2719660" cy="2932751"/>
          </a:xfrm>
        </p:grpSpPr>
        <p:sp>
          <p:nvSpPr>
            <p:cNvPr id="77" name="Oval 76"/>
            <p:cNvSpPr/>
            <p:nvPr userDrawn="1"/>
          </p:nvSpPr>
          <p:spPr>
            <a:xfrm rot="10800000">
              <a:off x="5236223" y="4854484"/>
              <a:ext cx="1042332" cy="104233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 anchorCtr="1"/>
            <a:lstStyle/>
            <a:p>
              <a:pPr algn="ctr"/>
              <a:endParaRPr lang="bg-BG" sz="1898" dirty="0">
                <a:solidFill>
                  <a:srgbClr val="FFFFFF"/>
                </a:solidFill>
              </a:endParaRP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5236223" y="5064430"/>
              <a:ext cx="1035646" cy="6001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digitally </a:t>
              </a:r>
            </a:p>
            <a:p>
              <a:pPr algn="ctr"/>
              <a:r>
                <a:rPr lang="en-US" sz="11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fused education</a:t>
              </a:r>
            </a:p>
          </p:txBody>
        </p:sp>
        <p:grpSp>
          <p:nvGrpSpPr>
            <p:cNvPr id="94" name="Group 93"/>
            <p:cNvGrpSpPr/>
            <p:nvPr userDrawn="1"/>
          </p:nvGrpSpPr>
          <p:grpSpPr>
            <a:xfrm>
              <a:off x="4405883" y="4472922"/>
              <a:ext cx="807791" cy="808465"/>
              <a:chOff x="8932080" y="175408"/>
              <a:chExt cx="912705" cy="913466"/>
            </a:xfrm>
          </p:grpSpPr>
          <p:sp>
            <p:nvSpPr>
              <p:cNvPr id="96" name="Oval 95"/>
              <p:cNvSpPr/>
              <p:nvPr userDrawn="1"/>
            </p:nvSpPr>
            <p:spPr>
              <a:xfrm>
                <a:off x="8932080" y="175408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05" name="Freeform 47"/>
              <p:cNvSpPr>
                <a:spLocks noEditPoints="1"/>
              </p:cNvSpPr>
              <p:nvPr/>
            </p:nvSpPr>
            <p:spPr bwMode="auto">
              <a:xfrm>
                <a:off x="9134620" y="427279"/>
                <a:ext cx="507624" cy="380206"/>
              </a:xfrm>
              <a:custGeom>
                <a:avLst/>
                <a:gdLst>
                  <a:gd name="T0" fmla="*/ 77 w 247"/>
                  <a:gd name="T1" fmla="*/ 92 h 185"/>
                  <a:gd name="T2" fmla="*/ 77 w 247"/>
                  <a:gd name="T3" fmla="*/ 154 h 185"/>
                  <a:gd name="T4" fmla="*/ 46 w 247"/>
                  <a:gd name="T5" fmla="*/ 154 h 185"/>
                  <a:gd name="T6" fmla="*/ 46 w 247"/>
                  <a:gd name="T7" fmla="*/ 92 h 185"/>
                  <a:gd name="T8" fmla="*/ 77 w 247"/>
                  <a:gd name="T9" fmla="*/ 92 h 185"/>
                  <a:gd name="T10" fmla="*/ 123 w 247"/>
                  <a:gd name="T11" fmla="*/ 30 h 185"/>
                  <a:gd name="T12" fmla="*/ 123 w 247"/>
                  <a:gd name="T13" fmla="*/ 154 h 185"/>
                  <a:gd name="T14" fmla="*/ 92 w 247"/>
                  <a:gd name="T15" fmla="*/ 154 h 185"/>
                  <a:gd name="T16" fmla="*/ 92 w 247"/>
                  <a:gd name="T17" fmla="*/ 30 h 185"/>
                  <a:gd name="T18" fmla="*/ 123 w 247"/>
                  <a:gd name="T19" fmla="*/ 30 h 185"/>
                  <a:gd name="T20" fmla="*/ 247 w 247"/>
                  <a:gd name="T21" fmla="*/ 169 h 185"/>
                  <a:gd name="T22" fmla="*/ 247 w 247"/>
                  <a:gd name="T23" fmla="*/ 185 h 185"/>
                  <a:gd name="T24" fmla="*/ 0 w 247"/>
                  <a:gd name="T25" fmla="*/ 185 h 185"/>
                  <a:gd name="T26" fmla="*/ 0 w 247"/>
                  <a:gd name="T27" fmla="*/ 0 h 185"/>
                  <a:gd name="T28" fmla="*/ 15 w 247"/>
                  <a:gd name="T29" fmla="*/ 0 h 185"/>
                  <a:gd name="T30" fmla="*/ 15 w 247"/>
                  <a:gd name="T31" fmla="*/ 169 h 185"/>
                  <a:gd name="T32" fmla="*/ 247 w 247"/>
                  <a:gd name="T33" fmla="*/ 169 h 185"/>
                  <a:gd name="T34" fmla="*/ 169 w 247"/>
                  <a:gd name="T35" fmla="*/ 62 h 185"/>
                  <a:gd name="T36" fmla="*/ 169 w 247"/>
                  <a:gd name="T37" fmla="*/ 154 h 185"/>
                  <a:gd name="T38" fmla="*/ 139 w 247"/>
                  <a:gd name="T39" fmla="*/ 154 h 185"/>
                  <a:gd name="T40" fmla="*/ 139 w 247"/>
                  <a:gd name="T41" fmla="*/ 62 h 185"/>
                  <a:gd name="T42" fmla="*/ 169 w 247"/>
                  <a:gd name="T43" fmla="*/ 62 h 185"/>
                  <a:gd name="T44" fmla="*/ 215 w 247"/>
                  <a:gd name="T45" fmla="*/ 15 h 185"/>
                  <a:gd name="T46" fmla="*/ 215 w 247"/>
                  <a:gd name="T47" fmla="*/ 154 h 185"/>
                  <a:gd name="T48" fmla="*/ 185 w 247"/>
                  <a:gd name="T49" fmla="*/ 154 h 185"/>
                  <a:gd name="T50" fmla="*/ 185 w 247"/>
                  <a:gd name="T51" fmla="*/ 15 h 185"/>
                  <a:gd name="T52" fmla="*/ 215 w 247"/>
                  <a:gd name="T53" fmla="*/ 1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7" h="185">
                    <a:moveTo>
                      <a:pt x="77" y="92"/>
                    </a:moveTo>
                    <a:lnTo>
                      <a:pt x="77" y="154"/>
                    </a:lnTo>
                    <a:lnTo>
                      <a:pt x="46" y="154"/>
                    </a:lnTo>
                    <a:lnTo>
                      <a:pt x="46" y="92"/>
                    </a:lnTo>
                    <a:lnTo>
                      <a:pt x="77" y="92"/>
                    </a:lnTo>
                    <a:close/>
                    <a:moveTo>
                      <a:pt x="123" y="30"/>
                    </a:moveTo>
                    <a:lnTo>
                      <a:pt x="123" y="154"/>
                    </a:lnTo>
                    <a:lnTo>
                      <a:pt x="92" y="154"/>
                    </a:lnTo>
                    <a:lnTo>
                      <a:pt x="92" y="30"/>
                    </a:lnTo>
                    <a:lnTo>
                      <a:pt x="123" y="30"/>
                    </a:lnTo>
                    <a:close/>
                    <a:moveTo>
                      <a:pt x="247" y="169"/>
                    </a:moveTo>
                    <a:lnTo>
                      <a:pt x="247" y="185"/>
                    </a:lnTo>
                    <a:lnTo>
                      <a:pt x="0" y="18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169"/>
                    </a:lnTo>
                    <a:lnTo>
                      <a:pt x="247" y="169"/>
                    </a:lnTo>
                    <a:close/>
                    <a:moveTo>
                      <a:pt x="169" y="62"/>
                    </a:moveTo>
                    <a:lnTo>
                      <a:pt x="169" y="154"/>
                    </a:lnTo>
                    <a:lnTo>
                      <a:pt x="139" y="154"/>
                    </a:lnTo>
                    <a:lnTo>
                      <a:pt x="139" y="62"/>
                    </a:lnTo>
                    <a:lnTo>
                      <a:pt x="169" y="62"/>
                    </a:lnTo>
                    <a:close/>
                    <a:moveTo>
                      <a:pt x="215" y="15"/>
                    </a:moveTo>
                    <a:lnTo>
                      <a:pt x="215" y="154"/>
                    </a:lnTo>
                    <a:lnTo>
                      <a:pt x="185" y="154"/>
                    </a:lnTo>
                    <a:lnTo>
                      <a:pt x="185" y="15"/>
                    </a:lnTo>
                    <a:lnTo>
                      <a:pt x="215" y="1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 userDrawn="1"/>
          </p:nvGrpSpPr>
          <p:grpSpPr>
            <a:xfrm>
              <a:off x="5350150" y="3909274"/>
              <a:ext cx="807791" cy="808465"/>
              <a:chOff x="10964840" y="161682"/>
              <a:chExt cx="912705" cy="913466"/>
            </a:xfrm>
          </p:grpSpPr>
          <p:sp>
            <p:nvSpPr>
              <p:cNvPr id="107" name="Oval 106"/>
              <p:cNvSpPr/>
              <p:nvPr userDrawn="1"/>
            </p:nvSpPr>
            <p:spPr>
              <a:xfrm>
                <a:off x="10964840" y="161682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86807" y="306485"/>
                <a:ext cx="468770" cy="608822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 userDrawn="1"/>
          </p:nvGrpSpPr>
          <p:grpSpPr>
            <a:xfrm>
              <a:off x="6317751" y="5521462"/>
              <a:ext cx="807791" cy="808465"/>
              <a:chOff x="6317751" y="5521462"/>
              <a:chExt cx="807791" cy="808465"/>
            </a:xfrm>
          </p:grpSpPr>
          <p:sp>
            <p:nvSpPr>
              <p:cNvPr id="110" name="Oval 109"/>
              <p:cNvSpPr/>
              <p:nvPr userDrawn="1"/>
            </p:nvSpPr>
            <p:spPr>
              <a:xfrm>
                <a:off x="6317751" y="5521462"/>
                <a:ext cx="807791" cy="808465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6411107" y="5677697"/>
                <a:ext cx="544878" cy="518689"/>
                <a:chOff x="2824761" y="2964110"/>
                <a:chExt cx="481013" cy="482600"/>
              </a:xfrm>
              <a:solidFill>
                <a:schemeClr val="tx1"/>
              </a:solidFill>
            </p:grpSpPr>
            <p:sp>
              <p:nvSpPr>
                <p:cNvPr id="112" name="Freeform 91"/>
                <p:cNvSpPr>
                  <a:spLocks noEditPoints="1"/>
                </p:cNvSpPr>
                <p:nvPr/>
              </p:nvSpPr>
              <p:spPr bwMode="auto">
                <a:xfrm>
                  <a:off x="2824761" y="3008560"/>
                  <a:ext cx="439738" cy="438150"/>
                </a:xfrm>
                <a:custGeom>
                  <a:avLst/>
                  <a:gdLst>
                    <a:gd name="T0" fmla="*/ 83 w 117"/>
                    <a:gd name="T1" fmla="*/ 3 h 116"/>
                    <a:gd name="T2" fmla="*/ 76 w 117"/>
                    <a:gd name="T3" fmla="*/ 0 h 116"/>
                    <a:gd name="T4" fmla="*/ 69 w 117"/>
                    <a:gd name="T5" fmla="*/ 3 h 116"/>
                    <a:gd name="T6" fmla="*/ 63 w 117"/>
                    <a:gd name="T7" fmla="*/ 8 h 116"/>
                    <a:gd name="T8" fmla="*/ 60 w 117"/>
                    <a:gd name="T9" fmla="*/ 15 h 116"/>
                    <a:gd name="T10" fmla="*/ 62 w 117"/>
                    <a:gd name="T11" fmla="*/ 21 h 116"/>
                    <a:gd name="T12" fmla="*/ 8 w 117"/>
                    <a:gd name="T13" fmla="*/ 42 h 116"/>
                    <a:gd name="T14" fmla="*/ 1 w 117"/>
                    <a:gd name="T15" fmla="*/ 51 h 116"/>
                    <a:gd name="T16" fmla="*/ 4 w 117"/>
                    <a:gd name="T17" fmla="*/ 62 h 116"/>
                    <a:gd name="T18" fmla="*/ 55 w 117"/>
                    <a:gd name="T19" fmla="*/ 112 h 116"/>
                    <a:gd name="T20" fmla="*/ 63 w 117"/>
                    <a:gd name="T21" fmla="*/ 116 h 116"/>
                    <a:gd name="T22" fmla="*/ 63 w 117"/>
                    <a:gd name="T23" fmla="*/ 116 h 116"/>
                    <a:gd name="T24" fmla="*/ 66 w 117"/>
                    <a:gd name="T25" fmla="*/ 116 h 116"/>
                    <a:gd name="T26" fmla="*/ 75 w 117"/>
                    <a:gd name="T27" fmla="*/ 108 h 116"/>
                    <a:gd name="T28" fmla="*/ 96 w 117"/>
                    <a:gd name="T29" fmla="*/ 55 h 116"/>
                    <a:gd name="T30" fmla="*/ 101 w 117"/>
                    <a:gd name="T31" fmla="*/ 56 h 116"/>
                    <a:gd name="T32" fmla="*/ 108 w 117"/>
                    <a:gd name="T33" fmla="*/ 53 h 116"/>
                    <a:gd name="T34" fmla="*/ 114 w 117"/>
                    <a:gd name="T35" fmla="*/ 48 h 116"/>
                    <a:gd name="T36" fmla="*/ 117 w 117"/>
                    <a:gd name="T37" fmla="*/ 41 h 116"/>
                    <a:gd name="T38" fmla="*/ 114 w 117"/>
                    <a:gd name="T39" fmla="*/ 34 h 116"/>
                    <a:gd name="T40" fmla="*/ 83 w 117"/>
                    <a:gd name="T41" fmla="*/ 3 h 116"/>
                    <a:gd name="T42" fmla="*/ 67 w 117"/>
                    <a:gd name="T43" fmla="*/ 105 h 116"/>
                    <a:gd name="T44" fmla="*/ 64 w 117"/>
                    <a:gd name="T45" fmla="*/ 108 h 116"/>
                    <a:gd name="T46" fmla="*/ 63 w 117"/>
                    <a:gd name="T47" fmla="*/ 108 h 116"/>
                    <a:gd name="T48" fmla="*/ 61 w 117"/>
                    <a:gd name="T49" fmla="*/ 107 h 116"/>
                    <a:gd name="T50" fmla="*/ 10 w 117"/>
                    <a:gd name="T51" fmla="*/ 56 h 116"/>
                    <a:gd name="T52" fmla="*/ 9 w 117"/>
                    <a:gd name="T53" fmla="*/ 53 h 116"/>
                    <a:gd name="T54" fmla="*/ 11 w 117"/>
                    <a:gd name="T55" fmla="*/ 50 h 116"/>
                    <a:gd name="T56" fmla="*/ 36 w 117"/>
                    <a:gd name="T57" fmla="*/ 40 h 116"/>
                    <a:gd name="T58" fmla="*/ 86 w 117"/>
                    <a:gd name="T59" fmla="*/ 58 h 116"/>
                    <a:gd name="T60" fmla="*/ 67 w 117"/>
                    <a:gd name="T61" fmla="*/ 105 h 116"/>
                    <a:gd name="T62" fmla="*/ 108 w 117"/>
                    <a:gd name="T63" fmla="*/ 42 h 116"/>
                    <a:gd name="T64" fmla="*/ 103 w 117"/>
                    <a:gd name="T65" fmla="*/ 48 h 116"/>
                    <a:gd name="T66" fmla="*/ 100 w 117"/>
                    <a:gd name="T67" fmla="*/ 48 h 116"/>
                    <a:gd name="T68" fmla="*/ 93 w 117"/>
                    <a:gd name="T69" fmla="*/ 41 h 116"/>
                    <a:gd name="T70" fmla="*/ 87 w 117"/>
                    <a:gd name="T71" fmla="*/ 55 h 116"/>
                    <a:gd name="T72" fmla="*/ 88 w 117"/>
                    <a:gd name="T73" fmla="*/ 54 h 116"/>
                    <a:gd name="T74" fmla="*/ 52 w 117"/>
                    <a:gd name="T75" fmla="*/ 39 h 116"/>
                    <a:gd name="T76" fmla="*/ 42 w 117"/>
                    <a:gd name="T77" fmla="*/ 37 h 116"/>
                    <a:gd name="T78" fmla="*/ 76 w 117"/>
                    <a:gd name="T79" fmla="*/ 24 h 116"/>
                    <a:gd name="T80" fmla="*/ 69 w 117"/>
                    <a:gd name="T81" fmla="*/ 17 h 116"/>
                    <a:gd name="T82" fmla="*/ 69 w 117"/>
                    <a:gd name="T83" fmla="*/ 14 h 116"/>
                    <a:gd name="T84" fmla="*/ 75 w 117"/>
                    <a:gd name="T85" fmla="*/ 8 h 116"/>
                    <a:gd name="T86" fmla="*/ 78 w 117"/>
                    <a:gd name="T87" fmla="*/ 8 h 116"/>
                    <a:gd name="T88" fmla="*/ 108 w 117"/>
                    <a:gd name="T89" fmla="*/ 39 h 116"/>
                    <a:gd name="T90" fmla="*/ 108 w 117"/>
                    <a:gd name="T91" fmla="*/ 42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7" h="116">
                      <a:moveTo>
                        <a:pt x="83" y="3"/>
                      </a:moveTo>
                      <a:cubicBezTo>
                        <a:pt x="81" y="1"/>
                        <a:pt x="79" y="0"/>
                        <a:pt x="76" y="0"/>
                      </a:cubicBezTo>
                      <a:cubicBezTo>
                        <a:pt x="73" y="0"/>
                        <a:pt x="71" y="1"/>
                        <a:pt x="69" y="3"/>
                      </a:cubicBezTo>
                      <a:cubicBezTo>
                        <a:pt x="63" y="8"/>
                        <a:pt x="63" y="8"/>
                        <a:pt x="63" y="8"/>
                      </a:cubicBezTo>
                      <a:cubicBezTo>
                        <a:pt x="62" y="10"/>
                        <a:pt x="60" y="13"/>
                        <a:pt x="60" y="15"/>
                      </a:cubicBezTo>
                      <a:cubicBezTo>
                        <a:pt x="60" y="17"/>
                        <a:pt x="61" y="19"/>
                        <a:pt x="62" y="21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4" y="44"/>
                        <a:pt x="1" y="47"/>
                        <a:pt x="1" y="51"/>
                      </a:cubicBezTo>
                      <a:cubicBezTo>
                        <a:pt x="0" y="55"/>
                        <a:pt x="1" y="59"/>
                        <a:pt x="4" y="62"/>
                      </a:cubicBezTo>
                      <a:cubicBezTo>
                        <a:pt x="55" y="112"/>
                        <a:pt x="55" y="112"/>
                        <a:pt x="55" y="112"/>
                      </a:cubicBezTo>
                      <a:cubicBezTo>
                        <a:pt x="57" y="114"/>
                        <a:pt x="60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4" y="116"/>
                        <a:pt x="65" y="116"/>
                        <a:pt x="66" y="116"/>
                      </a:cubicBezTo>
                      <a:cubicBezTo>
                        <a:pt x="70" y="115"/>
                        <a:pt x="73" y="112"/>
                        <a:pt x="75" y="108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8" y="56"/>
                        <a:pt x="99" y="56"/>
                        <a:pt x="101" y="56"/>
                      </a:cubicBezTo>
                      <a:cubicBezTo>
                        <a:pt x="104" y="56"/>
                        <a:pt x="107" y="55"/>
                        <a:pt x="108" y="53"/>
                      </a:cubicBezTo>
                      <a:cubicBezTo>
                        <a:pt x="114" y="48"/>
                        <a:pt x="114" y="48"/>
                        <a:pt x="114" y="48"/>
                      </a:cubicBezTo>
                      <a:cubicBezTo>
                        <a:pt x="116" y="46"/>
                        <a:pt x="117" y="43"/>
                        <a:pt x="117" y="41"/>
                      </a:cubicBezTo>
                      <a:cubicBezTo>
                        <a:pt x="117" y="38"/>
                        <a:pt x="116" y="36"/>
                        <a:pt x="114" y="34"/>
                      </a:cubicBezTo>
                      <a:lnTo>
                        <a:pt x="83" y="3"/>
                      </a:lnTo>
                      <a:close/>
                      <a:moveTo>
                        <a:pt x="67" y="105"/>
                      </a:moveTo>
                      <a:cubicBezTo>
                        <a:pt x="67" y="107"/>
                        <a:pt x="66" y="107"/>
                        <a:pt x="64" y="108"/>
                      </a:cubicBezTo>
                      <a:cubicBezTo>
                        <a:pt x="64" y="108"/>
                        <a:pt x="64" y="108"/>
                        <a:pt x="63" y="108"/>
                      </a:cubicBezTo>
                      <a:cubicBezTo>
                        <a:pt x="62" y="108"/>
                        <a:pt x="61" y="107"/>
                        <a:pt x="61" y="107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9" y="55"/>
                        <a:pt x="8" y="54"/>
                        <a:pt x="9" y="53"/>
                      </a:cubicBezTo>
                      <a:cubicBezTo>
                        <a:pt x="9" y="51"/>
                        <a:pt x="10" y="50"/>
                        <a:pt x="11" y="5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52" y="45"/>
                        <a:pt x="69" y="40"/>
                        <a:pt x="86" y="58"/>
                      </a:cubicBezTo>
                      <a:lnTo>
                        <a:pt x="67" y="105"/>
                      </a:lnTo>
                      <a:close/>
                      <a:moveTo>
                        <a:pt x="108" y="42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2" y="49"/>
                        <a:pt x="101" y="49"/>
                        <a:pt x="100" y="48"/>
                      </a:cubicBezTo>
                      <a:cubicBezTo>
                        <a:pt x="93" y="41"/>
                        <a:pt x="93" y="41"/>
                        <a:pt x="93" y="41"/>
                      </a:cubicBezTo>
                      <a:cubicBezTo>
                        <a:pt x="87" y="55"/>
                        <a:pt x="87" y="55"/>
                        <a:pt x="87" y="55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76" y="42"/>
                        <a:pt x="63" y="40"/>
                        <a:pt x="52" y="39"/>
                      </a:cubicBezTo>
                      <a:cubicBezTo>
                        <a:pt x="49" y="39"/>
                        <a:pt x="45" y="38"/>
                        <a:pt x="42" y="37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69" y="17"/>
                        <a:pt x="69" y="17"/>
                        <a:pt x="69" y="17"/>
                      </a:cubicBezTo>
                      <a:cubicBezTo>
                        <a:pt x="68" y="16"/>
                        <a:pt x="68" y="15"/>
                        <a:pt x="69" y="14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75" y="8"/>
                        <a:pt x="77" y="8"/>
                        <a:pt x="78" y="8"/>
                      </a:cubicBezTo>
                      <a:cubicBezTo>
                        <a:pt x="108" y="39"/>
                        <a:pt x="108" y="39"/>
                        <a:pt x="108" y="39"/>
                      </a:cubicBezTo>
                      <a:cubicBezTo>
                        <a:pt x="109" y="40"/>
                        <a:pt x="109" y="41"/>
                        <a:pt x="108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13" name="Freeform 92"/>
                <p:cNvSpPr>
                  <a:spLocks noEditPoints="1"/>
                </p:cNvSpPr>
                <p:nvPr/>
              </p:nvSpPr>
              <p:spPr bwMode="auto">
                <a:xfrm>
                  <a:off x="3035898" y="3205410"/>
                  <a:ext cx="74613" cy="74612"/>
                </a:xfrm>
                <a:custGeom>
                  <a:avLst/>
                  <a:gdLst>
                    <a:gd name="T0" fmla="*/ 10 w 20"/>
                    <a:gd name="T1" fmla="*/ 20 h 20"/>
                    <a:gd name="T2" fmla="*/ 20 w 20"/>
                    <a:gd name="T3" fmla="*/ 10 h 20"/>
                    <a:gd name="T4" fmla="*/ 10 w 20"/>
                    <a:gd name="T5" fmla="*/ 0 h 20"/>
                    <a:gd name="T6" fmla="*/ 0 w 20"/>
                    <a:gd name="T7" fmla="*/ 10 h 20"/>
                    <a:gd name="T8" fmla="*/ 10 w 20"/>
                    <a:gd name="T9" fmla="*/ 20 h 20"/>
                    <a:gd name="T10" fmla="*/ 10 w 20"/>
                    <a:gd name="T11" fmla="*/ 4 h 20"/>
                    <a:gd name="T12" fmla="*/ 16 w 20"/>
                    <a:gd name="T13" fmla="*/ 10 h 20"/>
                    <a:gd name="T14" fmla="*/ 10 w 20"/>
                    <a:gd name="T15" fmla="*/ 16 h 20"/>
                    <a:gd name="T16" fmla="*/ 4 w 20"/>
                    <a:gd name="T17" fmla="*/ 10 h 20"/>
                    <a:gd name="T18" fmla="*/ 10 w 20"/>
                    <a:gd name="T19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20"/>
                      </a:moveTo>
                      <a:cubicBezTo>
                        <a:pt x="16" y="20"/>
                        <a:pt x="20" y="15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lose/>
                      <a:moveTo>
                        <a:pt x="10" y="4"/>
                      </a:moveTo>
                      <a:cubicBezTo>
                        <a:pt x="14" y="4"/>
                        <a:pt x="16" y="6"/>
                        <a:pt x="16" y="10"/>
                      </a:cubicBezTo>
                      <a:cubicBezTo>
                        <a:pt x="16" y="13"/>
                        <a:pt x="14" y="16"/>
                        <a:pt x="10" y="16"/>
                      </a:cubicBez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6"/>
                        <a:pt x="7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14" name="Freeform 93"/>
                <p:cNvSpPr>
                  <a:spLocks noEditPoints="1"/>
                </p:cNvSpPr>
                <p:nvPr/>
              </p:nvSpPr>
              <p:spPr bwMode="auto">
                <a:xfrm>
                  <a:off x="3231161" y="2964110"/>
                  <a:ext cx="74613" cy="74612"/>
                </a:xfrm>
                <a:custGeom>
                  <a:avLst/>
                  <a:gdLst>
                    <a:gd name="T0" fmla="*/ 10 w 20"/>
                    <a:gd name="T1" fmla="*/ 0 h 20"/>
                    <a:gd name="T2" fmla="*/ 0 w 20"/>
                    <a:gd name="T3" fmla="*/ 10 h 20"/>
                    <a:gd name="T4" fmla="*/ 10 w 20"/>
                    <a:gd name="T5" fmla="*/ 20 h 20"/>
                    <a:gd name="T6" fmla="*/ 20 w 20"/>
                    <a:gd name="T7" fmla="*/ 10 h 20"/>
                    <a:gd name="T8" fmla="*/ 10 w 20"/>
                    <a:gd name="T9" fmla="*/ 0 h 20"/>
                    <a:gd name="T10" fmla="*/ 10 w 20"/>
                    <a:gd name="T11" fmla="*/ 16 h 20"/>
                    <a:gd name="T12" fmla="*/ 4 w 20"/>
                    <a:gd name="T13" fmla="*/ 10 h 20"/>
                    <a:gd name="T14" fmla="*/ 10 w 20"/>
                    <a:gd name="T15" fmla="*/ 4 h 20"/>
                    <a:gd name="T16" fmla="*/ 16 w 20"/>
                    <a:gd name="T17" fmla="*/ 10 h 20"/>
                    <a:gd name="T18" fmla="*/ 10 w 20"/>
                    <a:gd name="T1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16" y="20"/>
                        <a:pt x="20" y="15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  <a:moveTo>
                        <a:pt x="10" y="16"/>
                      </a:move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6"/>
                        <a:pt x="7" y="4"/>
                        <a:pt x="10" y="4"/>
                      </a:cubicBezTo>
                      <a:cubicBezTo>
                        <a:pt x="14" y="4"/>
                        <a:pt x="16" y="6"/>
                        <a:pt x="16" y="10"/>
                      </a:cubicBezTo>
                      <a:cubicBezTo>
                        <a:pt x="16" y="13"/>
                        <a:pt x="14" y="16"/>
                        <a:pt x="1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15" name="Freeform 94"/>
                <p:cNvSpPr>
                  <a:spLocks noEditPoints="1"/>
                </p:cNvSpPr>
                <p:nvPr/>
              </p:nvSpPr>
              <p:spPr bwMode="auto">
                <a:xfrm>
                  <a:off x="2945411" y="3189535"/>
                  <a:ext cx="60325" cy="60325"/>
                </a:xfrm>
                <a:custGeom>
                  <a:avLst/>
                  <a:gdLst>
                    <a:gd name="T0" fmla="*/ 0 w 16"/>
                    <a:gd name="T1" fmla="*/ 8 h 16"/>
                    <a:gd name="T2" fmla="*/ 8 w 16"/>
                    <a:gd name="T3" fmla="*/ 16 h 16"/>
                    <a:gd name="T4" fmla="*/ 16 w 16"/>
                    <a:gd name="T5" fmla="*/ 8 h 16"/>
                    <a:gd name="T6" fmla="*/ 8 w 16"/>
                    <a:gd name="T7" fmla="*/ 0 h 16"/>
                    <a:gd name="T8" fmla="*/ 0 w 16"/>
                    <a:gd name="T9" fmla="*/ 8 h 16"/>
                    <a:gd name="T10" fmla="*/ 8 w 16"/>
                    <a:gd name="T11" fmla="*/ 4 h 16"/>
                    <a:gd name="T12" fmla="*/ 12 w 16"/>
                    <a:gd name="T13" fmla="*/ 8 h 16"/>
                    <a:gd name="T14" fmla="*/ 8 w 16"/>
                    <a:gd name="T15" fmla="*/ 12 h 16"/>
                    <a:gd name="T16" fmla="*/ 4 w 16"/>
                    <a:gd name="T17" fmla="*/ 8 h 16"/>
                    <a:gd name="T18" fmla="*/ 8 w 16"/>
                    <a:gd name="T1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0" y="8"/>
                      </a:move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3" y="16"/>
                        <a:pt x="16" y="12"/>
                        <a:pt x="16" y="8"/>
                      </a:cubicBez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lose/>
                      <a:moveTo>
                        <a:pt x="8" y="4"/>
                      </a:moveTo>
                      <a:cubicBezTo>
                        <a:pt x="11" y="4"/>
                        <a:pt x="12" y="6"/>
                        <a:pt x="12" y="8"/>
                      </a:cubicBezTo>
                      <a:cubicBezTo>
                        <a:pt x="12" y="10"/>
                        <a:pt x="11" y="12"/>
                        <a:pt x="8" y="12"/>
                      </a:cubicBezTo>
                      <a:cubicBezTo>
                        <a:pt x="6" y="12"/>
                        <a:pt x="4" y="10"/>
                        <a:pt x="4" y="8"/>
                      </a:cubicBezTo>
                      <a:cubicBezTo>
                        <a:pt x="4" y="6"/>
                        <a:pt x="6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16" name="Oval 95"/>
                <p:cNvSpPr>
                  <a:spLocks noChangeArrowheads="1"/>
                </p:cNvSpPr>
                <p:nvPr/>
              </p:nvSpPr>
              <p:spPr bwMode="auto">
                <a:xfrm>
                  <a:off x="3005736" y="3295898"/>
                  <a:ext cx="30163" cy="301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17" name="Oval 96"/>
                <p:cNvSpPr>
                  <a:spLocks noChangeArrowheads="1"/>
                </p:cNvSpPr>
                <p:nvPr/>
              </p:nvSpPr>
              <p:spPr bwMode="auto">
                <a:xfrm>
                  <a:off x="3245448" y="3068885"/>
                  <a:ext cx="30163" cy="301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</p:grpSp>
        <p:grpSp>
          <p:nvGrpSpPr>
            <p:cNvPr id="118" name="Group 117"/>
            <p:cNvGrpSpPr/>
            <p:nvPr userDrawn="1"/>
          </p:nvGrpSpPr>
          <p:grpSpPr>
            <a:xfrm>
              <a:off x="4411550" y="5521462"/>
              <a:ext cx="807791" cy="808465"/>
              <a:chOff x="10002438" y="1241007"/>
              <a:chExt cx="912705" cy="913466"/>
            </a:xfrm>
          </p:grpSpPr>
          <p:sp>
            <p:nvSpPr>
              <p:cNvPr id="119" name="Oval 118"/>
              <p:cNvSpPr/>
              <p:nvPr userDrawn="1"/>
            </p:nvSpPr>
            <p:spPr>
              <a:xfrm>
                <a:off x="10002438" y="1241007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6306" y="1404543"/>
                <a:ext cx="584969" cy="591718"/>
              </a:xfrm>
              <a:prstGeom prst="rect">
                <a:avLst/>
              </a:prstGeom>
            </p:spPr>
          </p:pic>
        </p:grpSp>
        <p:grpSp>
          <p:nvGrpSpPr>
            <p:cNvPr id="121" name="Group 120"/>
            <p:cNvGrpSpPr/>
            <p:nvPr userDrawn="1"/>
          </p:nvGrpSpPr>
          <p:grpSpPr>
            <a:xfrm>
              <a:off x="5350951" y="6033560"/>
              <a:ext cx="807791" cy="808465"/>
              <a:chOff x="9984077" y="2331350"/>
              <a:chExt cx="912705" cy="913466"/>
            </a:xfrm>
          </p:grpSpPr>
          <p:sp>
            <p:nvSpPr>
              <p:cNvPr id="122" name="Oval 121"/>
              <p:cNvSpPr/>
              <p:nvPr userDrawn="1"/>
            </p:nvSpPr>
            <p:spPr>
              <a:xfrm>
                <a:off x="9984077" y="2331350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23" name="Freeform 98"/>
              <p:cNvSpPr>
                <a:spLocks noEditPoints="1"/>
              </p:cNvSpPr>
              <p:nvPr/>
            </p:nvSpPr>
            <p:spPr bwMode="auto">
              <a:xfrm>
                <a:off x="10141850" y="2582114"/>
                <a:ext cx="597158" cy="398974"/>
              </a:xfrm>
              <a:custGeom>
                <a:avLst/>
                <a:gdLst>
                  <a:gd name="T0" fmla="*/ 73 w 337"/>
                  <a:gd name="T1" fmla="*/ 180 h 225"/>
                  <a:gd name="T2" fmla="*/ 53 w 337"/>
                  <a:gd name="T3" fmla="*/ 171 h 225"/>
                  <a:gd name="T4" fmla="*/ 45 w 337"/>
                  <a:gd name="T5" fmla="*/ 151 h 225"/>
                  <a:gd name="T6" fmla="*/ 45 w 337"/>
                  <a:gd name="T7" fmla="*/ 28 h 225"/>
                  <a:gd name="T8" fmla="*/ 53 w 337"/>
                  <a:gd name="T9" fmla="*/ 8 h 225"/>
                  <a:gd name="T10" fmla="*/ 73 w 337"/>
                  <a:gd name="T11" fmla="*/ 0 h 225"/>
                  <a:gd name="T12" fmla="*/ 264 w 337"/>
                  <a:gd name="T13" fmla="*/ 0 h 225"/>
                  <a:gd name="T14" fmla="*/ 284 w 337"/>
                  <a:gd name="T15" fmla="*/ 8 h 225"/>
                  <a:gd name="T16" fmla="*/ 292 w 337"/>
                  <a:gd name="T17" fmla="*/ 28 h 225"/>
                  <a:gd name="T18" fmla="*/ 292 w 337"/>
                  <a:gd name="T19" fmla="*/ 151 h 225"/>
                  <a:gd name="T20" fmla="*/ 284 w 337"/>
                  <a:gd name="T21" fmla="*/ 171 h 225"/>
                  <a:gd name="T22" fmla="*/ 264 w 337"/>
                  <a:gd name="T23" fmla="*/ 180 h 225"/>
                  <a:gd name="T24" fmla="*/ 73 w 337"/>
                  <a:gd name="T25" fmla="*/ 180 h 225"/>
                  <a:gd name="T26" fmla="*/ 67 w 337"/>
                  <a:gd name="T27" fmla="*/ 28 h 225"/>
                  <a:gd name="T28" fmla="*/ 67 w 337"/>
                  <a:gd name="T29" fmla="*/ 151 h 225"/>
                  <a:gd name="T30" fmla="*/ 69 w 337"/>
                  <a:gd name="T31" fmla="*/ 155 h 225"/>
                  <a:gd name="T32" fmla="*/ 73 w 337"/>
                  <a:gd name="T33" fmla="*/ 157 h 225"/>
                  <a:gd name="T34" fmla="*/ 264 w 337"/>
                  <a:gd name="T35" fmla="*/ 157 h 225"/>
                  <a:gd name="T36" fmla="*/ 268 w 337"/>
                  <a:gd name="T37" fmla="*/ 155 h 225"/>
                  <a:gd name="T38" fmla="*/ 269 w 337"/>
                  <a:gd name="T39" fmla="*/ 151 h 225"/>
                  <a:gd name="T40" fmla="*/ 269 w 337"/>
                  <a:gd name="T41" fmla="*/ 28 h 225"/>
                  <a:gd name="T42" fmla="*/ 268 w 337"/>
                  <a:gd name="T43" fmla="*/ 24 h 225"/>
                  <a:gd name="T44" fmla="*/ 264 w 337"/>
                  <a:gd name="T45" fmla="*/ 22 h 225"/>
                  <a:gd name="T46" fmla="*/ 73 w 337"/>
                  <a:gd name="T47" fmla="*/ 22 h 225"/>
                  <a:gd name="T48" fmla="*/ 69 w 337"/>
                  <a:gd name="T49" fmla="*/ 24 h 225"/>
                  <a:gd name="T50" fmla="*/ 67 w 337"/>
                  <a:gd name="T51" fmla="*/ 28 h 225"/>
                  <a:gd name="T52" fmla="*/ 309 w 337"/>
                  <a:gd name="T53" fmla="*/ 191 h 225"/>
                  <a:gd name="T54" fmla="*/ 337 w 337"/>
                  <a:gd name="T55" fmla="*/ 191 h 225"/>
                  <a:gd name="T56" fmla="*/ 337 w 337"/>
                  <a:gd name="T57" fmla="*/ 208 h 225"/>
                  <a:gd name="T58" fmla="*/ 329 w 337"/>
                  <a:gd name="T59" fmla="*/ 220 h 225"/>
                  <a:gd name="T60" fmla="*/ 309 w 337"/>
                  <a:gd name="T61" fmla="*/ 225 h 225"/>
                  <a:gd name="T62" fmla="*/ 28 w 337"/>
                  <a:gd name="T63" fmla="*/ 225 h 225"/>
                  <a:gd name="T64" fmla="*/ 8 w 337"/>
                  <a:gd name="T65" fmla="*/ 220 h 225"/>
                  <a:gd name="T66" fmla="*/ 0 w 337"/>
                  <a:gd name="T67" fmla="*/ 208 h 225"/>
                  <a:gd name="T68" fmla="*/ 0 w 337"/>
                  <a:gd name="T69" fmla="*/ 191 h 225"/>
                  <a:gd name="T70" fmla="*/ 309 w 337"/>
                  <a:gd name="T71" fmla="*/ 191 h 225"/>
                  <a:gd name="T72" fmla="*/ 182 w 337"/>
                  <a:gd name="T73" fmla="*/ 208 h 225"/>
                  <a:gd name="T74" fmla="*/ 185 w 337"/>
                  <a:gd name="T75" fmla="*/ 205 h 225"/>
                  <a:gd name="T76" fmla="*/ 182 w 337"/>
                  <a:gd name="T77" fmla="*/ 202 h 225"/>
                  <a:gd name="T78" fmla="*/ 154 w 337"/>
                  <a:gd name="T79" fmla="*/ 202 h 225"/>
                  <a:gd name="T80" fmla="*/ 151 w 337"/>
                  <a:gd name="T81" fmla="*/ 205 h 225"/>
                  <a:gd name="T82" fmla="*/ 154 w 337"/>
                  <a:gd name="T83" fmla="*/ 208 h 225"/>
                  <a:gd name="T84" fmla="*/ 182 w 337"/>
                  <a:gd name="T85" fmla="*/ 20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7" h="225">
                    <a:moveTo>
                      <a:pt x="73" y="180"/>
                    </a:moveTo>
                    <a:cubicBezTo>
                      <a:pt x="65" y="180"/>
                      <a:pt x="58" y="177"/>
                      <a:pt x="53" y="171"/>
                    </a:cubicBezTo>
                    <a:cubicBezTo>
                      <a:pt x="47" y="166"/>
                      <a:pt x="45" y="159"/>
                      <a:pt x="45" y="151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0"/>
                      <a:pt x="47" y="13"/>
                      <a:pt x="53" y="8"/>
                    </a:cubicBezTo>
                    <a:cubicBezTo>
                      <a:pt x="58" y="2"/>
                      <a:pt x="65" y="0"/>
                      <a:pt x="73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71" y="0"/>
                      <a:pt x="278" y="2"/>
                      <a:pt x="284" y="8"/>
                    </a:cubicBezTo>
                    <a:cubicBezTo>
                      <a:pt x="289" y="13"/>
                      <a:pt x="292" y="20"/>
                      <a:pt x="292" y="28"/>
                    </a:cubicBezTo>
                    <a:cubicBezTo>
                      <a:pt x="292" y="151"/>
                      <a:pt x="292" y="151"/>
                      <a:pt x="292" y="151"/>
                    </a:cubicBezTo>
                    <a:cubicBezTo>
                      <a:pt x="292" y="159"/>
                      <a:pt x="289" y="166"/>
                      <a:pt x="284" y="171"/>
                    </a:cubicBezTo>
                    <a:cubicBezTo>
                      <a:pt x="278" y="177"/>
                      <a:pt x="271" y="180"/>
                      <a:pt x="264" y="180"/>
                    </a:cubicBezTo>
                    <a:lnTo>
                      <a:pt x="73" y="180"/>
                    </a:lnTo>
                    <a:close/>
                    <a:moveTo>
                      <a:pt x="67" y="28"/>
                    </a:move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3"/>
                      <a:pt x="68" y="154"/>
                      <a:pt x="69" y="155"/>
                    </a:cubicBezTo>
                    <a:cubicBezTo>
                      <a:pt x="70" y="157"/>
                      <a:pt x="71" y="157"/>
                      <a:pt x="73" y="157"/>
                    </a:cubicBezTo>
                    <a:cubicBezTo>
                      <a:pt x="264" y="157"/>
                      <a:pt x="264" y="157"/>
                      <a:pt x="264" y="157"/>
                    </a:cubicBezTo>
                    <a:cubicBezTo>
                      <a:pt x="265" y="157"/>
                      <a:pt x="267" y="157"/>
                      <a:pt x="268" y="155"/>
                    </a:cubicBezTo>
                    <a:cubicBezTo>
                      <a:pt x="269" y="154"/>
                      <a:pt x="269" y="153"/>
                      <a:pt x="269" y="151"/>
                    </a:cubicBezTo>
                    <a:cubicBezTo>
                      <a:pt x="269" y="28"/>
                      <a:pt x="269" y="28"/>
                      <a:pt x="269" y="28"/>
                    </a:cubicBezTo>
                    <a:cubicBezTo>
                      <a:pt x="269" y="26"/>
                      <a:pt x="269" y="25"/>
                      <a:pt x="268" y="24"/>
                    </a:cubicBezTo>
                    <a:cubicBezTo>
                      <a:pt x="267" y="23"/>
                      <a:pt x="265" y="22"/>
                      <a:pt x="264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1" y="22"/>
                      <a:pt x="70" y="23"/>
                      <a:pt x="69" y="24"/>
                    </a:cubicBezTo>
                    <a:cubicBezTo>
                      <a:pt x="68" y="25"/>
                      <a:pt x="67" y="26"/>
                      <a:pt x="67" y="28"/>
                    </a:cubicBezTo>
                    <a:close/>
                    <a:moveTo>
                      <a:pt x="309" y="191"/>
                    </a:moveTo>
                    <a:cubicBezTo>
                      <a:pt x="337" y="191"/>
                      <a:pt x="337" y="191"/>
                      <a:pt x="337" y="191"/>
                    </a:cubicBezTo>
                    <a:cubicBezTo>
                      <a:pt x="337" y="208"/>
                      <a:pt x="337" y="208"/>
                      <a:pt x="337" y="208"/>
                    </a:cubicBezTo>
                    <a:cubicBezTo>
                      <a:pt x="337" y="212"/>
                      <a:pt x="334" y="216"/>
                      <a:pt x="329" y="220"/>
                    </a:cubicBezTo>
                    <a:cubicBezTo>
                      <a:pt x="323" y="223"/>
                      <a:pt x="316" y="225"/>
                      <a:pt x="309" y="225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20" y="225"/>
                      <a:pt x="13" y="223"/>
                      <a:pt x="8" y="220"/>
                    </a:cubicBezTo>
                    <a:cubicBezTo>
                      <a:pt x="2" y="216"/>
                      <a:pt x="0" y="212"/>
                      <a:pt x="0" y="208"/>
                    </a:cubicBezTo>
                    <a:cubicBezTo>
                      <a:pt x="0" y="191"/>
                      <a:pt x="0" y="191"/>
                      <a:pt x="0" y="191"/>
                    </a:cubicBezTo>
                    <a:lnTo>
                      <a:pt x="309" y="191"/>
                    </a:lnTo>
                    <a:close/>
                    <a:moveTo>
                      <a:pt x="182" y="208"/>
                    </a:moveTo>
                    <a:cubicBezTo>
                      <a:pt x="184" y="208"/>
                      <a:pt x="185" y="207"/>
                      <a:pt x="185" y="205"/>
                    </a:cubicBezTo>
                    <a:cubicBezTo>
                      <a:pt x="185" y="203"/>
                      <a:pt x="184" y="202"/>
                      <a:pt x="182" y="202"/>
                    </a:cubicBezTo>
                    <a:cubicBezTo>
                      <a:pt x="154" y="202"/>
                      <a:pt x="154" y="202"/>
                      <a:pt x="154" y="202"/>
                    </a:cubicBezTo>
                    <a:cubicBezTo>
                      <a:pt x="152" y="202"/>
                      <a:pt x="151" y="203"/>
                      <a:pt x="151" y="205"/>
                    </a:cubicBezTo>
                    <a:cubicBezTo>
                      <a:pt x="151" y="207"/>
                      <a:pt x="152" y="208"/>
                      <a:pt x="154" y="208"/>
                    </a:cubicBezTo>
                    <a:lnTo>
                      <a:pt x="182" y="20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  <p:grpSp>
          <p:nvGrpSpPr>
            <p:cNvPr id="124" name="Group 123"/>
            <p:cNvGrpSpPr/>
            <p:nvPr userDrawn="1"/>
          </p:nvGrpSpPr>
          <p:grpSpPr>
            <a:xfrm>
              <a:off x="6317752" y="4472922"/>
              <a:ext cx="807791" cy="808465"/>
              <a:chOff x="11037448" y="2331350"/>
              <a:chExt cx="912705" cy="913466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1037448" y="2331350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26" name="Freeform 103"/>
              <p:cNvSpPr>
                <a:spLocks noEditPoints="1"/>
              </p:cNvSpPr>
              <p:nvPr/>
            </p:nvSpPr>
            <p:spPr bwMode="auto">
              <a:xfrm>
                <a:off x="11268770" y="2604268"/>
                <a:ext cx="450060" cy="354655"/>
              </a:xfrm>
              <a:custGeom>
                <a:avLst/>
                <a:gdLst>
                  <a:gd name="T0" fmla="*/ 319 w 319"/>
                  <a:gd name="T1" fmla="*/ 81 h 251"/>
                  <a:gd name="T2" fmla="*/ 319 w 319"/>
                  <a:gd name="T3" fmla="*/ 223 h 251"/>
                  <a:gd name="T4" fmla="*/ 311 w 319"/>
                  <a:gd name="T5" fmla="*/ 243 h 251"/>
                  <a:gd name="T6" fmla="*/ 291 w 319"/>
                  <a:gd name="T7" fmla="*/ 251 h 251"/>
                  <a:gd name="T8" fmla="*/ 29 w 319"/>
                  <a:gd name="T9" fmla="*/ 251 h 251"/>
                  <a:gd name="T10" fmla="*/ 8 w 319"/>
                  <a:gd name="T11" fmla="*/ 243 h 251"/>
                  <a:gd name="T12" fmla="*/ 0 w 319"/>
                  <a:gd name="T13" fmla="*/ 223 h 251"/>
                  <a:gd name="T14" fmla="*/ 0 w 319"/>
                  <a:gd name="T15" fmla="*/ 81 h 251"/>
                  <a:gd name="T16" fmla="*/ 18 w 319"/>
                  <a:gd name="T17" fmla="*/ 97 h 251"/>
                  <a:gd name="T18" fmla="*/ 107 w 319"/>
                  <a:gd name="T19" fmla="*/ 158 h 251"/>
                  <a:gd name="T20" fmla="*/ 123 w 319"/>
                  <a:gd name="T21" fmla="*/ 170 h 251"/>
                  <a:gd name="T22" fmla="*/ 140 w 319"/>
                  <a:gd name="T23" fmla="*/ 178 h 251"/>
                  <a:gd name="T24" fmla="*/ 159 w 319"/>
                  <a:gd name="T25" fmla="*/ 183 h 251"/>
                  <a:gd name="T26" fmla="*/ 160 w 319"/>
                  <a:gd name="T27" fmla="*/ 183 h 251"/>
                  <a:gd name="T28" fmla="*/ 179 w 319"/>
                  <a:gd name="T29" fmla="*/ 178 h 251"/>
                  <a:gd name="T30" fmla="*/ 196 w 319"/>
                  <a:gd name="T31" fmla="*/ 170 h 251"/>
                  <a:gd name="T32" fmla="*/ 213 w 319"/>
                  <a:gd name="T33" fmla="*/ 158 h 251"/>
                  <a:gd name="T34" fmla="*/ 301 w 319"/>
                  <a:gd name="T35" fmla="*/ 97 h 251"/>
                  <a:gd name="T36" fmla="*/ 319 w 319"/>
                  <a:gd name="T37" fmla="*/ 81 h 251"/>
                  <a:gd name="T38" fmla="*/ 319 w 319"/>
                  <a:gd name="T39" fmla="*/ 29 h 251"/>
                  <a:gd name="T40" fmla="*/ 310 w 319"/>
                  <a:gd name="T41" fmla="*/ 56 h 251"/>
                  <a:gd name="T42" fmla="*/ 289 w 319"/>
                  <a:gd name="T43" fmla="*/ 78 h 251"/>
                  <a:gd name="T44" fmla="*/ 205 w 319"/>
                  <a:gd name="T45" fmla="*/ 135 h 251"/>
                  <a:gd name="T46" fmla="*/ 198 w 319"/>
                  <a:gd name="T47" fmla="*/ 141 h 251"/>
                  <a:gd name="T48" fmla="*/ 188 w 319"/>
                  <a:gd name="T49" fmla="*/ 148 h 251"/>
                  <a:gd name="T50" fmla="*/ 179 w 319"/>
                  <a:gd name="T51" fmla="*/ 153 h 251"/>
                  <a:gd name="T52" fmla="*/ 169 w 319"/>
                  <a:gd name="T53" fmla="*/ 158 h 251"/>
                  <a:gd name="T54" fmla="*/ 160 w 319"/>
                  <a:gd name="T55" fmla="*/ 160 h 251"/>
                  <a:gd name="T56" fmla="*/ 159 w 319"/>
                  <a:gd name="T57" fmla="*/ 160 h 251"/>
                  <a:gd name="T58" fmla="*/ 151 w 319"/>
                  <a:gd name="T59" fmla="*/ 158 h 251"/>
                  <a:gd name="T60" fmla="*/ 140 w 319"/>
                  <a:gd name="T61" fmla="*/ 153 h 251"/>
                  <a:gd name="T62" fmla="*/ 131 w 319"/>
                  <a:gd name="T63" fmla="*/ 148 h 251"/>
                  <a:gd name="T64" fmla="*/ 121 w 319"/>
                  <a:gd name="T65" fmla="*/ 141 h 251"/>
                  <a:gd name="T66" fmla="*/ 114 w 319"/>
                  <a:gd name="T67" fmla="*/ 135 h 251"/>
                  <a:gd name="T68" fmla="*/ 67 w 319"/>
                  <a:gd name="T69" fmla="*/ 103 h 251"/>
                  <a:gd name="T70" fmla="*/ 31 w 319"/>
                  <a:gd name="T71" fmla="*/ 78 h 251"/>
                  <a:gd name="T72" fmla="*/ 10 w 319"/>
                  <a:gd name="T73" fmla="*/ 57 h 251"/>
                  <a:gd name="T74" fmla="*/ 0 w 319"/>
                  <a:gd name="T75" fmla="*/ 33 h 251"/>
                  <a:gd name="T76" fmla="*/ 8 w 319"/>
                  <a:gd name="T77" fmla="*/ 10 h 251"/>
                  <a:gd name="T78" fmla="*/ 29 w 319"/>
                  <a:gd name="T79" fmla="*/ 0 h 251"/>
                  <a:gd name="T80" fmla="*/ 291 w 319"/>
                  <a:gd name="T81" fmla="*/ 0 h 251"/>
                  <a:gd name="T82" fmla="*/ 311 w 319"/>
                  <a:gd name="T83" fmla="*/ 9 h 251"/>
                  <a:gd name="T84" fmla="*/ 319 w 319"/>
                  <a:gd name="T85" fmla="*/ 2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9" h="251">
                    <a:moveTo>
                      <a:pt x="319" y="81"/>
                    </a:moveTo>
                    <a:cubicBezTo>
                      <a:pt x="319" y="223"/>
                      <a:pt x="319" y="223"/>
                      <a:pt x="319" y="223"/>
                    </a:cubicBezTo>
                    <a:cubicBezTo>
                      <a:pt x="319" y="230"/>
                      <a:pt x="316" y="237"/>
                      <a:pt x="311" y="243"/>
                    </a:cubicBezTo>
                    <a:cubicBezTo>
                      <a:pt x="305" y="248"/>
                      <a:pt x="298" y="251"/>
                      <a:pt x="291" y="251"/>
                    </a:cubicBezTo>
                    <a:cubicBezTo>
                      <a:pt x="29" y="251"/>
                      <a:pt x="29" y="251"/>
                      <a:pt x="29" y="251"/>
                    </a:cubicBezTo>
                    <a:cubicBezTo>
                      <a:pt x="21" y="251"/>
                      <a:pt x="14" y="248"/>
                      <a:pt x="8" y="243"/>
                    </a:cubicBezTo>
                    <a:cubicBezTo>
                      <a:pt x="3" y="237"/>
                      <a:pt x="0" y="230"/>
                      <a:pt x="0" y="223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5" y="87"/>
                      <a:pt x="11" y="92"/>
                      <a:pt x="18" y="97"/>
                    </a:cubicBezTo>
                    <a:cubicBezTo>
                      <a:pt x="61" y="126"/>
                      <a:pt x="91" y="146"/>
                      <a:pt x="107" y="158"/>
                    </a:cubicBezTo>
                    <a:cubicBezTo>
                      <a:pt x="113" y="163"/>
                      <a:pt x="119" y="167"/>
                      <a:pt x="123" y="170"/>
                    </a:cubicBezTo>
                    <a:cubicBezTo>
                      <a:pt x="127" y="173"/>
                      <a:pt x="133" y="175"/>
                      <a:pt x="140" y="178"/>
                    </a:cubicBezTo>
                    <a:cubicBezTo>
                      <a:pt x="147" y="181"/>
                      <a:pt x="153" y="183"/>
                      <a:pt x="159" y="183"/>
                    </a:cubicBezTo>
                    <a:cubicBezTo>
                      <a:pt x="160" y="183"/>
                      <a:pt x="160" y="183"/>
                      <a:pt x="160" y="183"/>
                    </a:cubicBezTo>
                    <a:cubicBezTo>
                      <a:pt x="166" y="183"/>
                      <a:pt x="172" y="181"/>
                      <a:pt x="179" y="178"/>
                    </a:cubicBezTo>
                    <a:cubicBezTo>
                      <a:pt x="186" y="175"/>
                      <a:pt x="192" y="173"/>
                      <a:pt x="196" y="170"/>
                    </a:cubicBezTo>
                    <a:cubicBezTo>
                      <a:pt x="200" y="167"/>
                      <a:pt x="206" y="163"/>
                      <a:pt x="213" y="158"/>
                    </a:cubicBezTo>
                    <a:cubicBezTo>
                      <a:pt x="233" y="143"/>
                      <a:pt x="262" y="123"/>
                      <a:pt x="301" y="97"/>
                    </a:cubicBezTo>
                    <a:cubicBezTo>
                      <a:pt x="308" y="92"/>
                      <a:pt x="314" y="87"/>
                      <a:pt x="319" y="81"/>
                    </a:cubicBezTo>
                    <a:close/>
                    <a:moveTo>
                      <a:pt x="319" y="29"/>
                    </a:moveTo>
                    <a:cubicBezTo>
                      <a:pt x="319" y="38"/>
                      <a:pt x="316" y="47"/>
                      <a:pt x="310" y="56"/>
                    </a:cubicBezTo>
                    <a:cubicBezTo>
                      <a:pt x="305" y="64"/>
                      <a:pt x="297" y="72"/>
                      <a:pt x="289" y="78"/>
                    </a:cubicBezTo>
                    <a:cubicBezTo>
                      <a:pt x="244" y="109"/>
                      <a:pt x="216" y="128"/>
                      <a:pt x="205" y="135"/>
                    </a:cubicBezTo>
                    <a:cubicBezTo>
                      <a:pt x="204" y="136"/>
                      <a:pt x="202" y="138"/>
                      <a:pt x="198" y="141"/>
                    </a:cubicBezTo>
                    <a:cubicBezTo>
                      <a:pt x="194" y="144"/>
                      <a:pt x="191" y="146"/>
                      <a:pt x="188" y="148"/>
                    </a:cubicBezTo>
                    <a:cubicBezTo>
                      <a:pt x="186" y="149"/>
                      <a:pt x="183" y="151"/>
                      <a:pt x="179" y="153"/>
                    </a:cubicBezTo>
                    <a:cubicBezTo>
                      <a:pt x="175" y="156"/>
                      <a:pt x="172" y="157"/>
                      <a:pt x="169" y="158"/>
                    </a:cubicBezTo>
                    <a:cubicBezTo>
                      <a:pt x="165" y="159"/>
                      <a:pt x="163" y="160"/>
                      <a:pt x="160" y="160"/>
                    </a:cubicBezTo>
                    <a:cubicBezTo>
                      <a:pt x="159" y="160"/>
                      <a:pt x="159" y="160"/>
                      <a:pt x="159" y="160"/>
                    </a:cubicBezTo>
                    <a:cubicBezTo>
                      <a:pt x="157" y="160"/>
                      <a:pt x="154" y="159"/>
                      <a:pt x="151" y="158"/>
                    </a:cubicBezTo>
                    <a:cubicBezTo>
                      <a:pt x="147" y="157"/>
                      <a:pt x="144" y="156"/>
                      <a:pt x="140" y="153"/>
                    </a:cubicBezTo>
                    <a:cubicBezTo>
                      <a:pt x="137" y="151"/>
                      <a:pt x="134" y="149"/>
                      <a:pt x="131" y="148"/>
                    </a:cubicBezTo>
                    <a:cubicBezTo>
                      <a:pt x="129" y="146"/>
                      <a:pt x="125" y="144"/>
                      <a:pt x="121" y="141"/>
                    </a:cubicBezTo>
                    <a:cubicBezTo>
                      <a:pt x="118" y="138"/>
                      <a:pt x="115" y="136"/>
                      <a:pt x="114" y="135"/>
                    </a:cubicBezTo>
                    <a:cubicBezTo>
                      <a:pt x="103" y="128"/>
                      <a:pt x="88" y="117"/>
                      <a:pt x="67" y="103"/>
                    </a:cubicBezTo>
                    <a:cubicBezTo>
                      <a:pt x="47" y="89"/>
                      <a:pt x="35" y="80"/>
                      <a:pt x="31" y="78"/>
                    </a:cubicBezTo>
                    <a:cubicBezTo>
                      <a:pt x="23" y="73"/>
                      <a:pt x="16" y="66"/>
                      <a:pt x="10" y="57"/>
                    </a:cubicBezTo>
                    <a:cubicBezTo>
                      <a:pt x="3" y="48"/>
                      <a:pt x="0" y="40"/>
                      <a:pt x="0" y="33"/>
                    </a:cubicBezTo>
                    <a:cubicBezTo>
                      <a:pt x="0" y="23"/>
                      <a:pt x="3" y="16"/>
                      <a:pt x="8" y="10"/>
                    </a:cubicBezTo>
                    <a:cubicBezTo>
                      <a:pt x="12" y="3"/>
                      <a:pt x="19" y="0"/>
                      <a:pt x="29" y="0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8" y="0"/>
                      <a:pt x="305" y="3"/>
                      <a:pt x="311" y="9"/>
                    </a:cubicBezTo>
                    <a:cubicBezTo>
                      <a:pt x="316" y="14"/>
                      <a:pt x="319" y="21"/>
                      <a:pt x="319" y="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</p:grpSp>
      <p:grpSp>
        <p:nvGrpSpPr>
          <p:cNvPr id="25" name="Group 24"/>
          <p:cNvGrpSpPr/>
          <p:nvPr userDrawn="1"/>
        </p:nvGrpSpPr>
        <p:grpSpPr>
          <a:xfrm>
            <a:off x="1687640" y="3865845"/>
            <a:ext cx="2263625" cy="2235468"/>
            <a:chOff x="1687640" y="4107145"/>
            <a:chExt cx="2263625" cy="2235468"/>
          </a:xfrm>
        </p:grpSpPr>
        <p:cxnSp>
          <p:nvCxnSpPr>
            <p:cNvPr id="53" name="Straight Arrow Connector 52"/>
            <p:cNvCxnSpPr/>
            <p:nvPr userDrawn="1"/>
          </p:nvCxnSpPr>
          <p:spPr>
            <a:xfrm>
              <a:off x="3411205" y="5254460"/>
              <a:ext cx="540060" cy="0"/>
            </a:xfrm>
            <a:prstGeom prst="straightConnector1">
              <a:avLst/>
            </a:prstGeom>
            <a:ln w="50800">
              <a:solidFill>
                <a:srgbClr val="F46C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 userDrawn="1"/>
          </p:nvSpPr>
          <p:spPr>
            <a:xfrm>
              <a:off x="2265746" y="4752728"/>
              <a:ext cx="944478" cy="944477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 anchorCtr="1"/>
            <a:lstStyle/>
            <a:p>
              <a:pPr algn="ctr"/>
              <a:endParaRPr lang="bg-BG" sz="1898" dirty="0">
                <a:solidFill>
                  <a:srgbClr val="FFFFFF"/>
                </a:solidFill>
              </a:endParaRP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2298131" y="5008991"/>
              <a:ext cx="9089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1" hangingPunct="0"/>
              <a:r>
                <a:rPr lang="en-US" sz="11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educational    content</a:t>
              </a:r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191" y="4107145"/>
              <a:ext cx="355504" cy="461716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1687640" y="4555836"/>
              <a:ext cx="466891" cy="444450"/>
              <a:chOff x="2824761" y="2964110"/>
              <a:chExt cx="481013" cy="482600"/>
            </a:xfrm>
            <a:solidFill>
              <a:schemeClr val="tx1"/>
            </a:solidFill>
          </p:grpSpPr>
          <p:sp>
            <p:nvSpPr>
              <p:cNvPr id="144" name="Freeform 91"/>
              <p:cNvSpPr>
                <a:spLocks noEditPoints="1"/>
              </p:cNvSpPr>
              <p:nvPr/>
            </p:nvSpPr>
            <p:spPr bwMode="auto">
              <a:xfrm>
                <a:off x="2824761" y="3008560"/>
                <a:ext cx="439738" cy="438150"/>
              </a:xfrm>
              <a:custGeom>
                <a:avLst/>
                <a:gdLst>
                  <a:gd name="T0" fmla="*/ 83 w 117"/>
                  <a:gd name="T1" fmla="*/ 3 h 116"/>
                  <a:gd name="T2" fmla="*/ 76 w 117"/>
                  <a:gd name="T3" fmla="*/ 0 h 116"/>
                  <a:gd name="T4" fmla="*/ 69 w 117"/>
                  <a:gd name="T5" fmla="*/ 3 h 116"/>
                  <a:gd name="T6" fmla="*/ 63 w 117"/>
                  <a:gd name="T7" fmla="*/ 8 h 116"/>
                  <a:gd name="T8" fmla="*/ 60 w 117"/>
                  <a:gd name="T9" fmla="*/ 15 h 116"/>
                  <a:gd name="T10" fmla="*/ 62 w 117"/>
                  <a:gd name="T11" fmla="*/ 21 h 116"/>
                  <a:gd name="T12" fmla="*/ 8 w 117"/>
                  <a:gd name="T13" fmla="*/ 42 h 116"/>
                  <a:gd name="T14" fmla="*/ 1 w 117"/>
                  <a:gd name="T15" fmla="*/ 51 h 116"/>
                  <a:gd name="T16" fmla="*/ 4 w 117"/>
                  <a:gd name="T17" fmla="*/ 62 h 116"/>
                  <a:gd name="T18" fmla="*/ 55 w 117"/>
                  <a:gd name="T19" fmla="*/ 112 h 116"/>
                  <a:gd name="T20" fmla="*/ 63 w 117"/>
                  <a:gd name="T21" fmla="*/ 116 h 116"/>
                  <a:gd name="T22" fmla="*/ 63 w 117"/>
                  <a:gd name="T23" fmla="*/ 116 h 116"/>
                  <a:gd name="T24" fmla="*/ 66 w 117"/>
                  <a:gd name="T25" fmla="*/ 116 h 116"/>
                  <a:gd name="T26" fmla="*/ 75 w 117"/>
                  <a:gd name="T27" fmla="*/ 108 h 116"/>
                  <a:gd name="T28" fmla="*/ 96 w 117"/>
                  <a:gd name="T29" fmla="*/ 55 h 116"/>
                  <a:gd name="T30" fmla="*/ 101 w 117"/>
                  <a:gd name="T31" fmla="*/ 56 h 116"/>
                  <a:gd name="T32" fmla="*/ 108 w 117"/>
                  <a:gd name="T33" fmla="*/ 53 h 116"/>
                  <a:gd name="T34" fmla="*/ 114 w 117"/>
                  <a:gd name="T35" fmla="*/ 48 h 116"/>
                  <a:gd name="T36" fmla="*/ 117 w 117"/>
                  <a:gd name="T37" fmla="*/ 41 h 116"/>
                  <a:gd name="T38" fmla="*/ 114 w 117"/>
                  <a:gd name="T39" fmla="*/ 34 h 116"/>
                  <a:gd name="T40" fmla="*/ 83 w 117"/>
                  <a:gd name="T41" fmla="*/ 3 h 116"/>
                  <a:gd name="T42" fmla="*/ 67 w 117"/>
                  <a:gd name="T43" fmla="*/ 105 h 116"/>
                  <a:gd name="T44" fmla="*/ 64 w 117"/>
                  <a:gd name="T45" fmla="*/ 108 h 116"/>
                  <a:gd name="T46" fmla="*/ 63 w 117"/>
                  <a:gd name="T47" fmla="*/ 108 h 116"/>
                  <a:gd name="T48" fmla="*/ 61 w 117"/>
                  <a:gd name="T49" fmla="*/ 107 h 116"/>
                  <a:gd name="T50" fmla="*/ 10 w 117"/>
                  <a:gd name="T51" fmla="*/ 56 h 116"/>
                  <a:gd name="T52" fmla="*/ 9 w 117"/>
                  <a:gd name="T53" fmla="*/ 53 h 116"/>
                  <a:gd name="T54" fmla="*/ 11 w 117"/>
                  <a:gd name="T55" fmla="*/ 50 h 116"/>
                  <a:gd name="T56" fmla="*/ 36 w 117"/>
                  <a:gd name="T57" fmla="*/ 40 h 116"/>
                  <a:gd name="T58" fmla="*/ 86 w 117"/>
                  <a:gd name="T59" fmla="*/ 58 h 116"/>
                  <a:gd name="T60" fmla="*/ 67 w 117"/>
                  <a:gd name="T61" fmla="*/ 105 h 116"/>
                  <a:gd name="T62" fmla="*/ 108 w 117"/>
                  <a:gd name="T63" fmla="*/ 42 h 116"/>
                  <a:gd name="T64" fmla="*/ 103 w 117"/>
                  <a:gd name="T65" fmla="*/ 48 h 116"/>
                  <a:gd name="T66" fmla="*/ 100 w 117"/>
                  <a:gd name="T67" fmla="*/ 48 h 116"/>
                  <a:gd name="T68" fmla="*/ 93 w 117"/>
                  <a:gd name="T69" fmla="*/ 41 h 116"/>
                  <a:gd name="T70" fmla="*/ 87 w 117"/>
                  <a:gd name="T71" fmla="*/ 55 h 116"/>
                  <a:gd name="T72" fmla="*/ 88 w 117"/>
                  <a:gd name="T73" fmla="*/ 54 h 116"/>
                  <a:gd name="T74" fmla="*/ 52 w 117"/>
                  <a:gd name="T75" fmla="*/ 39 h 116"/>
                  <a:gd name="T76" fmla="*/ 42 w 117"/>
                  <a:gd name="T77" fmla="*/ 37 h 116"/>
                  <a:gd name="T78" fmla="*/ 76 w 117"/>
                  <a:gd name="T79" fmla="*/ 24 h 116"/>
                  <a:gd name="T80" fmla="*/ 69 w 117"/>
                  <a:gd name="T81" fmla="*/ 17 h 116"/>
                  <a:gd name="T82" fmla="*/ 69 w 117"/>
                  <a:gd name="T83" fmla="*/ 14 h 116"/>
                  <a:gd name="T84" fmla="*/ 75 w 117"/>
                  <a:gd name="T85" fmla="*/ 8 h 116"/>
                  <a:gd name="T86" fmla="*/ 78 w 117"/>
                  <a:gd name="T87" fmla="*/ 8 h 116"/>
                  <a:gd name="T88" fmla="*/ 108 w 117"/>
                  <a:gd name="T89" fmla="*/ 39 h 116"/>
                  <a:gd name="T90" fmla="*/ 108 w 117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16">
                    <a:moveTo>
                      <a:pt x="83" y="3"/>
                    </a:moveTo>
                    <a:cubicBezTo>
                      <a:pt x="81" y="1"/>
                      <a:pt x="79" y="0"/>
                      <a:pt x="76" y="0"/>
                    </a:cubicBezTo>
                    <a:cubicBezTo>
                      <a:pt x="73" y="0"/>
                      <a:pt x="71" y="1"/>
                      <a:pt x="69" y="3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2" y="10"/>
                      <a:pt x="60" y="13"/>
                      <a:pt x="60" y="15"/>
                    </a:cubicBezTo>
                    <a:cubicBezTo>
                      <a:pt x="60" y="17"/>
                      <a:pt x="61" y="19"/>
                      <a:pt x="62" y="2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4" y="44"/>
                      <a:pt x="1" y="47"/>
                      <a:pt x="1" y="51"/>
                    </a:cubicBezTo>
                    <a:cubicBezTo>
                      <a:pt x="0" y="55"/>
                      <a:pt x="1" y="59"/>
                      <a:pt x="4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7" y="114"/>
                      <a:pt x="60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4" y="116"/>
                      <a:pt x="65" y="116"/>
                      <a:pt x="66" y="116"/>
                    </a:cubicBezTo>
                    <a:cubicBezTo>
                      <a:pt x="70" y="115"/>
                      <a:pt x="73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99" y="56"/>
                      <a:pt x="101" y="56"/>
                    </a:cubicBezTo>
                    <a:cubicBezTo>
                      <a:pt x="104" y="56"/>
                      <a:pt x="107" y="55"/>
                      <a:pt x="108" y="53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6" y="46"/>
                      <a:pt x="117" y="43"/>
                      <a:pt x="117" y="41"/>
                    </a:cubicBezTo>
                    <a:cubicBezTo>
                      <a:pt x="117" y="38"/>
                      <a:pt x="116" y="36"/>
                      <a:pt x="114" y="34"/>
                    </a:cubicBezTo>
                    <a:lnTo>
                      <a:pt x="83" y="3"/>
                    </a:lnTo>
                    <a:close/>
                    <a:moveTo>
                      <a:pt x="67" y="105"/>
                    </a:moveTo>
                    <a:cubicBezTo>
                      <a:pt x="67" y="107"/>
                      <a:pt x="66" y="107"/>
                      <a:pt x="64" y="108"/>
                    </a:cubicBezTo>
                    <a:cubicBezTo>
                      <a:pt x="64" y="108"/>
                      <a:pt x="64" y="108"/>
                      <a:pt x="63" y="108"/>
                    </a:cubicBezTo>
                    <a:cubicBezTo>
                      <a:pt x="62" y="108"/>
                      <a:pt x="61" y="107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5"/>
                      <a:pt x="8" y="54"/>
                      <a:pt x="9" y="53"/>
                    </a:cubicBezTo>
                    <a:cubicBezTo>
                      <a:pt x="9" y="51"/>
                      <a:pt x="10" y="50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2" y="45"/>
                      <a:pt x="69" y="40"/>
                      <a:pt x="86" y="58"/>
                    </a:cubicBezTo>
                    <a:lnTo>
                      <a:pt x="67" y="105"/>
                    </a:lnTo>
                    <a:close/>
                    <a:moveTo>
                      <a:pt x="108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2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3" y="40"/>
                      <a:pt x="52" y="39"/>
                    </a:cubicBezTo>
                    <a:cubicBezTo>
                      <a:pt x="49" y="39"/>
                      <a:pt x="45" y="38"/>
                      <a:pt x="42" y="37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8" y="16"/>
                      <a:pt x="68" y="15"/>
                      <a:pt x="69" y="14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77" y="8"/>
                      <a:pt x="78" y="8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9" y="40"/>
                      <a:pt x="109" y="41"/>
                      <a:pt x="10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2700">
                  <a:solidFill>
                    <a:srgbClr val="3C3C3C"/>
                  </a:solidFill>
                </a:endParaRPr>
              </a:p>
            </p:txBody>
          </p:sp>
          <p:sp>
            <p:nvSpPr>
              <p:cNvPr id="145" name="Freeform 92"/>
              <p:cNvSpPr>
                <a:spLocks noEditPoints="1"/>
              </p:cNvSpPr>
              <p:nvPr/>
            </p:nvSpPr>
            <p:spPr bwMode="auto">
              <a:xfrm>
                <a:off x="3035898" y="3205410"/>
                <a:ext cx="74613" cy="74612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5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4" y="4"/>
                      <a:pt x="16" y="6"/>
                      <a:pt x="16" y="10"/>
                    </a:cubicBezTo>
                    <a:cubicBezTo>
                      <a:pt x="16" y="13"/>
                      <a:pt x="14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6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2700">
                  <a:solidFill>
                    <a:srgbClr val="3C3C3C"/>
                  </a:solidFill>
                </a:endParaRPr>
              </a:p>
            </p:txBody>
          </p:sp>
          <p:sp>
            <p:nvSpPr>
              <p:cNvPr id="146" name="Freeform 93"/>
              <p:cNvSpPr>
                <a:spLocks noEditPoints="1"/>
              </p:cNvSpPr>
              <p:nvPr/>
            </p:nvSpPr>
            <p:spPr bwMode="auto">
              <a:xfrm>
                <a:off x="3231161" y="2964110"/>
                <a:ext cx="74613" cy="74612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16" y="20"/>
                      <a:pt x="20" y="15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6"/>
                      <a:pt x="7" y="4"/>
                      <a:pt x="10" y="4"/>
                    </a:cubicBezTo>
                    <a:cubicBezTo>
                      <a:pt x="14" y="4"/>
                      <a:pt x="16" y="6"/>
                      <a:pt x="16" y="10"/>
                    </a:cubicBezTo>
                    <a:cubicBezTo>
                      <a:pt x="16" y="13"/>
                      <a:pt x="14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2700">
                  <a:solidFill>
                    <a:srgbClr val="3C3C3C"/>
                  </a:solidFill>
                </a:endParaRPr>
              </a:p>
            </p:txBody>
          </p:sp>
          <p:sp>
            <p:nvSpPr>
              <p:cNvPr id="147" name="Freeform 94"/>
              <p:cNvSpPr>
                <a:spLocks noEditPoints="1"/>
              </p:cNvSpPr>
              <p:nvPr/>
            </p:nvSpPr>
            <p:spPr bwMode="auto">
              <a:xfrm>
                <a:off x="2945411" y="3189535"/>
                <a:ext cx="60325" cy="60325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3" y="16"/>
                      <a:pt x="16" y="12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1" y="4"/>
                      <a:pt x="12" y="6"/>
                      <a:pt x="12" y="8"/>
                    </a:cubicBezTo>
                    <a:cubicBezTo>
                      <a:pt x="12" y="10"/>
                      <a:pt x="11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2700">
                  <a:solidFill>
                    <a:srgbClr val="3C3C3C"/>
                  </a:solidFill>
                </a:endParaRPr>
              </a:p>
            </p:txBody>
          </p:sp>
          <p:sp>
            <p:nvSpPr>
              <p:cNvPr id="148" name="Oval 95"/>
              <p:cNvSpPr>
                <a:spLocks noChangeArrowheads="1"/>
              </p:cNvSpPr>
              <p:nvPr/>
            </p:nvSpPr>
            <p:spPr bwMode="auto">
              <a:xfrm>
                <a:off x="3005736" y="3295898"/>
                <a:ext cx="30163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2700">
                  <a:solidFill>
                    <a:srgbClr val="3C3C3C"/>
                  </a:solidFill>
                </a:endParaRPr>
              </a:p>
            </p:txBody>
          </p:sp>
          <p:sp>
            <p:nvSpPr>
              <p:cNvPr id="149" name="Oval 96"/>
              <p:cNvSpPr>
                <a:spLocks noChangeArrowheads="1"/>
              </p:cNvSpPr>
              <p:nvPr/>
            </p:nvSpPr>
            <p:spPr bwMode="auto">
              <a:xfrm>
                <a:off x="3245448" y="3068885"/>
                <a:ext cx="30163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2700">
                  <a:solidFill>
                    <a:srgbClr val="3C3C3C"/>
                  </a:solidFill>
                </a:endParaRPr>
              </a:p>
            </p:txBody>
          </p:sp>
        </p:grpSp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790" y="5444516"/>
              <a:ext cx="443626" cy="448744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504" y="5919640"/>
              <a:ext cx="385779" cy="42297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 userDrawn="1"/>
        </p:nvGrpSpPr>
        <p:grpSpPr>
          <a:xfrm>
            <a:off x="8254600" y="3965633"/>
            <a:ext cx="2288827" cy="2054236"/>
            <a:chOff x="8254600" y="4206933"/>
            <a:chExt cx="2288827" cy="2054236"/>
          </a:xfrm>
        </p:grpSpPr>
        <p:cxnSp>
          <p:nvCxnSpPr>
            <p:cNvPr id="93" name="Straight Arrow Connector 92"/>
            <p:cNvCxnSpPr/>
            <p:nvPr userDrawn="1"/>
          </p:nvCxnSpPr>
          <p:spPr>
            <a:xfrm>
              <a:off x="8254600" y="5254461"/>
              <a:ext cx="540060" cy="0"/>
            </a:xfrm>
            <a:prstGeom prst="straightConnector1">
              <a:avLst/>
            </a:prstGeom>
            <a:ln w="50800">
              <a:solidFill>
                <a:srgbClr val="F46C23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47"/>
            <p:cNvSpPr>
              <a:spLocks noEditPoints="1"/>
            </p:cNvSpPr>
            <p:nvPr/>
          </p:nvSpPr>
          <p:spPr bwMode="auto">
            <a:xfrm>
              <a:off x="9298604" y="5972830"/>
              <a:ext cx="384970" cy="288339"/>
            </a:xfrm>
            <a:custGeom>
              <a:avLst/>
              <a:gdLst>
                <a:gd name="T0" fmla="*/ 77 w 247"/>
                <a:gd name="T1" fmla="*/ 92 h 185"/>
                <a:gd name="T2" fmla="*/ 77 w 247"/>
                <a:gd name="T3" fmla="*/ 154 h 185"/>
                <a:gd name="T4" fmla="*/ 46 w 247"/>
                <a:gd name="T5" fmla="*/ 154 h 185"/>
                <a:gd name="T6" fmla="*/ 46 w 247"/>
                <a:gd name="T7" fmla="*/ 92 h 185"/>
                <a:gd name="T8" fmla="*/ 77 w 247"/>
                <a:gd name="T9" fmla="*/ 92 h 185"/>
                <a:gd name="T10" fmla="*/ 123 w 247"/>
                <a:gd name="T11" fmla="*/ 30 h 185"/>
                <a:gd name="T12" fmla="*/ 123 w 247"/>
                <a:gd name="T13" fmla="*/ 154 h 185"/>
                <a:gd name="T14" fmla="*/ 92 w 247"/>
                <a:gd name="T15" fmla="*/ 154 h 185"/>
                <a:gd name="T16" fmla="*/ 92 w 247"/>
                <a:gd name="T17" fmla="*/ 30 h 185"/>
                <a:gd name="T18" fmla="*/ 123 w 247"/>
                <a:gd name="T19" fmla="*/ 30 h 185"/>
                <a:gd name="T20" fmla="*/ 247 w 247"/>
                <a:gd name="T21" fmla="*/ 169 h 185"/>
                <a:gd name="T22" fmla="*/ 247 w 247"/>
                <a:gd name="T23" fmla="*/ 185 h 185"/>
                <a:gd name="T24" fmla="*/ 0 w 247"/>
                <a:gd name="T25" fmla="*/ 185 h 185"/>
                <a:gd name="T26" fmla="*/ 0 w 247"/>
                <a:gd name="T27" fmla="*/ 0 h 185"/>
                <a:gd name="T28" fmla="*/ 15 w 247"/>
                <a:gd name="T29" fmla="*/ 0 h 185"/>
                <a:gd name="T30" fmla="*/ 15 w 247"/>
                <a:gd name="T31" fmla="*/ 169 h 185"/>
                <a:gd name="T32" fmla="*/ 247 w 247"/>
                <a:gd name="T33" fmla="*/ 169 h 185"/>
                <a:gd name="T34" fmla="*/ 169 w 247"/>
                <a:gd name="T35" fmla="*/ 62 h 185"/>
                <a:gd name="T36" fmla="*/ 169 w 247"/>
                <a:gd name="T37" fmla="*/ 154 h 185"/>
                <a:gd name="T38" fmla="*/ 139 w 247"/>
                <a:gd name="T39" fmla="*/ 154 h 185"/>
                <a:gd name="T40" fmla="*/ 139 w 247"/>
                <a:gd name="T41" fmla="*/ 62 h 185"/>
                <a:gd name="T42" fmla="*/ 169 w 247"/>
                <a:gd name="T43" fmla="*/ 62 h 185"/>
                <a:gd name="T44" fmla="*/ 215 w 247"/>
                <a:gd name="T45" fmla="*/ 15 h 185"/>
                <a:gd name="T46" fmla="*/ 215 w 247"/>
                <a:gd name="T47" fmla="*/ 154 h 185"/>
                <a:gd name="T48" fmla="*/ 185 w 247"/>
                <a:gd name="T49" fmla="*/ 154 h 185"/>
                <a:gd name="T50" fmla="*/ 185 w 247"/>
                <a:gd name="T51" fmla="*/ 15 h 185"/>
                <a:gd name="T52" fmla="*/ 215 w 247"/>
                <a:gd name="T53" fmla="*/ 1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7" h="185">
                  <a:moveTo>
                    <a:pt x="77" y="92"/>
                  </a:moveTo>
                  <a:lnTo>
                    <a:pt x="77" y="154"/>
                  </a:lnTo>
                  <a:lnTo>
                    <a:pt x="46" y="154"/>
                  </a:lnTo>
                  <a:lnTo>
                    <a:pt x="46" y="92"/>
                  </a:lnTo>
                  <a:lnTo>
                    <a:pt x="77" y="92"/>
                  </a:lnTo>
                  <a:close/>
                  <a:moveTo>
                    <a:pt x="123" y="30"/>
                  </a:moveTo>
                  <a:lnTo>
                    <a:pt x="123" y="154"/>
                  </a:lnTo>
                  <a:lnTo>
                    <a:pt x="92" y="154"/>
                  </a:lnTo>
                  <a:lnTo>
                    <a:pt x="92" y="30"/>
                  </a:lnTo>
                  <a:lnTo>
                    <a:pt x="123" y="30"/>
                  </a:lnTo>
                  <a:close/>
                  <a:moveTo>
                    <a:pt x="247" y="169"/>
                  </a:moveTo>
                  <a:lnTo>
                    <a:pt x="247" y="185"/>
                  </a:lnTo>
                  <a:lnTo>
                    <a:pt x="0" y="18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69"/>
                  </a:lnTo>
                  <a:lnTo>
                    <a:pt x="247" y="169"/>
                  </a:lnTo>
                  <a:close/>
                  <a:moveTo>
                    <a:pt x="169" y="62"/>
                  </a:moveTo>
                  <a:lnTo>
                    <a:pt x="169" y="154"/>
                  </a:lnTo>
                  <a:lnTo>
                    <a:pt x="139" y="154"/>
                  </a:lnTo>
                  <a:lnTo>
                    <a:pt x="139" y="62"/>
                  </a:lnTo>
                  <a:lnTo>
                    <a:pt x="169" y="62"/>
                  </a:lnTo>
                  <a:close/>
                  <a:moveTo>
                    <a:pt x="215" y="15"/>
                  </a:moveTo>
                  <a:lnTo>
                    <a:pt x="215" y="154"/>
                  </a:lnTo>
                  <a:lnTo>
                    <a:pt x="185" y="154"/>
                  </a:lnTo>
                  <a:lnTo>
                    <a:pt x="185" y="15"/>
                  </a:lnTo>
                  <a:lnTo>
                    <a:pt x="215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898">
                <a:solidFill>
                  <a:srgbClr val="3C3C3C"/>
                </a:solidFill>
              </a:endParaRPr>
            </a:p>
          </p:txBody>
        </p:sp>
        <p:sp>
          <p:nvSpPr>
            <p:cNvPr id="161" name="Freeform 98"/>
            <p:cNvSpPr>
              <a:spLocks noEditPoints="1"/>
            </p:cNvSpPr>
            <p:nvPr/>
          </p:nvSpPr>
          <p:spPr bwMode="auto">
            <a:xfrm>
              <a:off x="10090557" y="4622350"/>
              <a:ext cx="452870" cy="302572"/>
            </a:xfrm>
            <a:custGeom>
              <a:avLst/>
              <a:gdLst>
                <a:gd name="T0" fmla="*/ 73 w 337"/>
                <a:gd name="T1" fmla="*/ 180 h 225"/>
                <a:gd name="T2" fmla="*/ 53 w 337"/>
                <a:gd name="T3" fmla="*/ 171 h 225"/>
                <a:gd name="T4" fmla="*/ 45 w 337"/>
                <a:gd name="T5" fmla="*/ 151 h 225"/>
                <a:gd name="T6" fmla="*/ 45 w 337"/>
                <a:gd name="T7" fmla="*/ 28 h 225"/>
                <a:gd name="T8" fmla="*/ 53 w 337"/>
                <a:gd name="T9" fmla="*/ 8 h 225"/>
                <a:gd name="T10" fmla="*/ 73 w 337"/>
                <a:gd name="T11" fmla="*/ 0 h 225"/>
                <a:gd name="T12" fmla="*/ 264 w 337"/>
                <a:gd name="T13" fmla="*/ 0 h 225"/>
                <a:gd name="T14" fmla="*/ 284 w 337"/>
                <a:gd name="T15" fmla="*/ 8 h 225"/>
                <a:gd name="T16" fmla="*/ 292 w 337"/>
                <a:gd name="T17" fmla="*/ 28 h 225"/>
                <a:gd name="T18" fmla="*/ 292 w 337"/>
                <a:gd name="T19" fmla="*/ 151 h 225"/>
                <a:gd name="T20" fmla="*/ 284 w 337"/>
                <a:gd name="T21" fmla="*/ 171 h 225"/>
                <a:gd name="T22" fmla="*/ 264 w 337"/>
                <a:gd name="T23" fmla="*/ 180 h 225"/>
                <a:gd name="T24" fmla="*/ 73 w 337"/>
                <a:gd name="T25" fmla="*/ 180 h 225"/>
                <a:gd name="T26" fmla="*/ 67 w 337"/>
                <a:gd name="T27" fmla="*/ 28 h 225"/>
                <a:gd name="T28" fmla="*/ 67 w 337"/>
                <a:gd name="T29" fmla="*/ 151 h 225"/>
                <a:gd name="T30" fmla="*/ 69 w 337"/>
                <a:gd name="T31" fmla="*/ 155 h 225"/>
                <a:gd name="T32" fmla="*/ 73 w 337"/>
                <a:gd name="T33" fmla="*/ 157 h 225"/>
                <a:gd name="T34" fmla="*/ 264 w 337"/>
                <a:gd name="T35" fmla="*/ 157 h 225"/>
                <a:gd name="T36" fmla="*/ 268 w 337"/>
                <a:gd name="T37" fmla="*/ 155 h 225"/>
                <a:gd name="T38" fmla="*/ 269 w 337"/>
                <a:gd name="T39" fmla="*/ 151 h 225"/>
                <a:gd name="T40" fmla="*/ 269 w 337"/>
                <a:gd name="T41" fmla="*/ 28 h 225"/>
                <a:gd name="T42" fmla="*/ 268 w 337"/>
                <a:gd name="T43" fmla="*/ 24 h 225"/>
                <a:gd name="T44" fmla="*/ 264 w 337"/>
                <a:gd name="T45" fmla="*/ 22 h 225"/>
                <a:gd name="T46" fmla="*/ 73 w 337"/>
                <a:gd name="T47" fmla="*/ 22 h 225"/>
                <a:gd name="T48" fmla="*/ 69 w 337"/>
                <a:gd name="T49" fmla="*/ 24 h 225"/>
                <a:gd name="T50" fmla="*/ 67 w 337"/>
                <a:gd name="T51" fmla="*/ 28 h 225"/>
                <a:gd name="T52" fmla="*/ 309 w 337"/>
                <a:gd name="T53" fmla="*/ 191 h 225"/>
                <a:gd name="T54" fmla="*/ 337 w 337"/>
                <a:gd name="T55" fmla="*/ 191 h 225"/>
                <a:gd name="T56" fmla="*/ 337 w 337"/>
                <a:gd name="T57" fmla="*/ 208 h 225"/>
                <a:gd name="T58" fmla="*/ 329 w 337"/>
                <a:gd name="T59" fmla="*/ 220 h 225"/>
                <a:gd name="T60" fmla="*/ 309 w 337"/>
                <a:gd name="T61" fmla="*/ 225 h 225"/>
                <a:gd name="T62" fmla="*/ 28 w 337"/>
                <a:gd name="T63" fmla="*/ 225 h 225"/>
                <a:gd name="T64" fmla="*/ 8 w 337"/>
                <a:gd name="T65" fmla="*/ 220 h 225"/>
                <a:gd name="T66" fmla="*/ 0 w 337"/>
                <a:gd name="T67" fmla="*/ 208 h 225"/>
                <a:gd name="T68" fmla="*/ 0 w 337"/>
                <a:gd name="T69" fmla="*/ 191 h 225"/>
                <a:gd name="T70" fmla="*/ 309 w 337"/>
                <a:gd name="T71" fmla="*/ 191 h 225"/>
                <a:gd name="T72" fmla="*/ 182 w 337"/>
                <a:gd name="T73" fmla="*/ 208 h 225"/>
                <a:gd name="T74" fmla="*/ 185 w 337"/>
                <a:gd name="T75" fmla="*/ 205 h 225"/>
                <a:gd name="T76" fmla="*/ 182 w 337"/>
                <a:gd name="T77" fmla="*/ 202 h 225"/>
                <a:gd name="T78" fmla="*/ 154 w 337"/>
                <a:gd name="T79" fmla="*/ 202 h 225"/>
                <a:gd name="T80" fmla="*/ 151 w 337"/>
                <a:gd name="T81" fmla="*/ 205 h 225"/>
                <a:gd name="T82" fmla="*/ 154 w 337"/>
                <a:gd name="T83" fmla="*/ 208 h 225"/>
                <a:gd name="T84" fmla="*/ 182 w 337"/>
                <a:gd name="T85" fmla="*/ 2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7" h="225">
                  <a:moveTo>
                    <a:pt x="73" y="180"/>
                  </a:moveTo>
                  <a:cubicBezTo>
                    <a:pt x="65" y="180"/>
                    <a:pt x="58" y="177"/>
                    <a:pt x="53" y="171"/>
                  </a:cubicBezTo>
                  <a:cubicBezTo>
                    <a:pt x="47" y="166"/>
                    <a:pt x="45" y="159"/>
                    <a:pt x="45" y="151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0"/>
                    <a:pt x="47" y="13"/>
                    <a:pt x="53" y="8"/>
                  </a:cubicBezTo>
                  <a:cubicBezTo>
                    <a:pt x="58" y="2"/>
                    <a:pt x="65" y="0"/>
                    <a:pt x="73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71" y="0"/>
                    <a:pt x="278" y="2"/>
                    <a:pt x="284" y="8"/>
                  </a:cubicBezTo>
                  <a:cubicBezTo>
                    <a:pt x="289" y="13"/>
                    <a:pt x="292" y="20"/>
                    <a:pt x="292" y="28"/>
                  </a:cubicBezTo>
                  <a:cubicBezTo>
                    <a:pt x="292" y="151"/>
                    <a:pt x="292" y="151"/>
                    <a:pt x="292" y="151"/>
                  </a:cubicBezTo>
                  <a:cubicBezTo>
                    <a:pt x="292" y="159"/>
                    <a:pt x="289" y="166"/>
                    <a:pt x="284" y="171"/>
                  </a:cubicBezTo>
                  <a:cubicBezTo>
                    <a:pt x="278" y="177"/>
                    <a:pt x="271" y="180"/>
                    <a:pt x="264" y="180"/>
                  </a:cubicBezTo>
                  <a:lnTo>
                    <a:pt x="73" y="180"/>
                  </a:lnTo>
                  <a:close/>
                  <a:moveTo>
                    <a:pt x="67" y="28"/>
                  </a:moveTo>
                  <a:cubicBezTo>
                    <a:pt x="67" y="151"/>
                    <a:pt x="67" y="151"/>
                    <a:pt x="67" y="151"/>
                  </a:cubicBezTo>
                  <a:cubicBezTo>
                    <a:pt x="67" y="153"/>
                    <a:pt x="68" y="154"/>
                    <a:pt x="69" y="155"/>
                  </a:cubicBezTo>
                  <a:cubicBezTo>
                    <a:pt x="70" y="157"/>
                    <a:pt x="71" y="157"/>
                    <a:pt x="73" y="157"/>
                  </a:cubicBezTo>
                  <a:cubicBezTo>
                    <a:pt x="264" y="157"/>
                    <a:pt x="264" y="157"/>
                    <a:pt x="264" y="157"/>
                  </a:cubicBezTo>
                  <a:cubicBezTo>
                    <a:pt x="265" y="157"/>
                    <a:pt x="267" y="157"/>
                    <a:pt x="268" y="155"/>
                  </a:cubicBezTo>
                  <a:cubicBezTo>
                    <a:pt x="269" y="154"/>
                    <a:pt x="269" y="153"/>
                    <a:pt x="269" y="151"/>
                  </a:cubicBezTo>
                  <a:cubicBezTo>
                    <a:pt x="269" y="28"/>
                    <a:pt x="269" y="28"/>
                    <a:pt x="269" y="28"/>
                  </a:cubicBezTo>
                  <a:cubicBezTo>
                    <a:pt x="269" y="26"/>
                    <a:pt x="269" y="25"/>
                    <a:pt x="268" y="24"/>
                  </a:cubicBezTo>
                  <a:cubicBezTo>
                    <a:pt x="267" y="23"/>
                    <a:pt x="265" y="22"/>
                    <a:pt x="264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1" y="22"/>
                    <a:pt x="70" y="23"/>
                    <a:pt x="69" y="24"/>
                  </a:cubicBezTo>
                  <a:cubicBezTo>
                    <a:pt x="68" y="25"/>
                    <a:pt x="67" y="26"/>
                    <a:pt x="67" y="28"/>
                  </a:cubicBezTo>
                  <a:close/>
                  <a:moveTo>
                    <a:pt x="309" y="191"/>
                  </a:moveTo>
                  <a:cubicBezTo>
                    <a:pt x="337" y="191"/>
                    <a:pt x="337" y="191"/>
                    <a:pt x="337" y="191"/>
                  </a:cubicBezTo>
                  <a:cubicBezTo>
                    <a:pt x="337" y="208"/>
                    <a:pt x="337" y="208"/>
                    <a:pt x="337" y="208"/>
                  </a:cubicBezTo>
                  <a:cubicBezTo>
                    <a:pt x="337" y="212"/>
                    <a:pt x="334" y="216"/>
                    <a:pt x="329" y="220"/>
                  </a:cubicBezTo>
                  <a:cubicBezTo>
                    <a:pt x="323" y="223"/>
                    <a:pt x="316" y="225"/>
                    <a:pt x="30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0" y="225"/>
                    <a:pt x="13" y="223"/>
                    <a:pt x="8" y="220"/>
                  </a:cubicBezTo>
                  <a:cubicBezTo>
                    <a:pt x="2" y="216"/>
                    <a:pt x="0" y="212"/>
                    <a:pt x="0" y="208"/>
                  </a:cubicBezTo>
                  <a:cubicBezTo>
                    <a:pt x="0" y="191"/>
                    <a:pt x="0" y="191"/>
                    <a:pt x="0" y="191"/>
                  </a:cubicBezTo>
                  <a:lnTo>
                    <a:pt x="309" y="191"/>
                  </a:lnTo>
                  <a:close/>
                  <a:moveTo>
                    <a:pt x="182" y="208"/>
                  </a:moveTo>
                  <a:cubicBezTo>
                    <a:pt x="184" y="208"/>
                    <a:pt x="185" y="207"/>
                    <a:pt x="185" y="205"/>
                  </a:cubicBezTo>
                  <a:cubicBezTo>
                    <a:pt x="185" y="203"/>
                    <a:pt x="184" y="202"/>
                    <a:pt x="182" y="202"/>
                  </a:cubicBezTo>
                  <a:cubicBezTo>
                    <a:pt x="154" y="202"/>
                    <a:pt x="154" y="202"/>
                    <a:pt x="154" y="202"/>
                  </a:cubicBezTo>
                  <a:cubicBezTo>
                    <a:pt x="152" y="202"/>
                    <a:pt x="151" y="203"/>
                    <a:pt x="151" y="205"/>
                  </a:cubicBezTo>
                  <a:cubicBezTo>
                    <a:pt x="151" y="207"/>
                    <a:pt x="152" y="208"/>
                    <a:pt x="154" y="208"/>
                  </a:cubicBezTo>
                  <a:lnTo>
                    <a:pt x="182" y="2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898">
                <a:solidFill>
                  <a:srgbClr val="3C3C3C"/>
                </a:solidFill>
              </a:endParaRPr>
            </a:p>
          </p:txBody>
        </p:sp>
        <p:sp>
          <p:nvSpPr>
            <p:cNvPr id="164" name="Freeform 103"/>
            <p:cNvSpPr>
              <a:spLocks noEditPoints="1"/>
            </p:cNvSpPr>
            <p:nvPr/>
          </p:nvSpPr>
          <p:spPr bwMode="auto">
            <a:xfrm>
              <a:off x="9321537" y="4206933"/>
              <a:ext cx="341314" cy="268962"/>
            </a:xfrm>
            <a:custGeom>
              <a:avLst/>
              <a:gdLst>
                <a:gd name="T0" fmla="*/ 319 w 319"/>
                <a:gd name="T1" fmla="*/ 81 h 251"/>
                <a:gd name="T2" fmla="*/ 319 w 319"/>
                <a:gd name="T3" fmla="*/ 223 h 251"/>
                <a:gd name="T4" fmla="*/ 311 w 319"/>
                <a:gd name="T5" fmla="*/ 243 h 251"/>
                <a:gd name="T6" fmla="*/ 291 w 319"/>
                <a:gd name="T7" fmla="*/ 251 h 251"/>
                <a:gd name="T8" fmla="*/ 29 w 319"/>
                <a:gd name="T9" fmla="*/ 251 h 251"/>
                <a:gd name="T10" fmla="*/ 8 w 319"/>
                <a:gd name="T11" fmla="*/ 243 h 251"/>
                <a:gd name="T12" fmla="*/ 0 w 319"/>
                <a:gd name="T13" fmla="*/ 223 h 251"/>
                <a:gd name="T14" fmla="*/ 0 w 319"/>
                <a:gd name="T15" fmla="*/ 81 h 251"/>
                <a:gd name="T16" fmla="*/ 18 w 319"/>
                <a:gd name="T17" fmla="*/ 97 h 251"/>
                <a:gd name="T18" fmla="*/ 107 w 319"/>
                <a:gd name="T19" fmla="*/ 158 h 251"/>
                <a:gd name="T20" fmla="*/ 123 w 319"/>
                <a:gd name="T21" fmla="*/ 170 h 251"/>
                <a:gd name="T22" fmla="*/ 140 w 319"/>
                <a:gd name="T23" fmla="*/ 178 h 251"/>
                <a:gd name="T24" fmla="*/ 159 w 319"/>
                <a:gd name="T25" fmla="*/ 183 h 251"/>
                <a:gd name="T26" fmla="*/ 160 w 319"/>
                <a:gd name="T27" fmla="*/ 183 h 251"/>
                <a:gd name="T28" fmla="*/ 179 w 319"/>
                <a:gd name="T29" fmla="*/ 178 h 251"/>
                <a:gd name="T30" fmla="*/ 196 w 319"/>
                <a:gd name="T31" fmla="*/ 170 h 251"/>
                <a:gd name="T32" fmla="*/ 213 w 319"/>
                <a:gd name="T33" fmla="*/ 158 h 251"/>
                <a:gd name="T34" fmla="*/ 301 w 319"/>
                <a:gd name="T35" fmla="*/ 97 h 251"/>
                <a:gd name="T36" fmla="*/ 319 w 319"/>
                <a:gd name="T37" fmla="*/ 81 h 251"/>
                <a:gd name="T38" fmla="*/ 319 w 319"/>
                <a:gd name="T39" fmla="*/ 29 h 251"/>
                <a:gd name="T40" fmla="*/ 310 w 319"/>
                <a:gd name="T41" fmla="*/ 56 h 251"/>
                <a:gd name="T42" fmla="*/ 289 w 319"/>
                <a:gd name="T43" fmla="*/ 78 h 251"/>
                <a:gd name="T44" fmla="*/ 205 w 319"/>
                <a:gd name="T45" fmla="*/ 135 h 251"/>
                <a:gd name="T46" fmla="*/ 198 w 319"/>
                <a:gd name="T47" fmla="*/ 141 h 251"/>
                <a:gd name="T48" fmla="*/ 188 w 319"/>
                <a:gd name="T49" fmla="*/ 148 h 251"/>
                <a:gd name="T50" fmla="*/ 179 w 319"/>
                <a:gd name="T51" fmla="*/ 153 h 251"/>
                <a:gd name="T52" fmla="*/ 169 w 319"/>
                <a:gd name="T53" fmla="*/ 158 h 251"/>
                <a:gd name="T54" fmla="*/ 160 w 319"/>
                <a:gd name="T55" fmla="*/ 160 h 251"/>
                <a:gd name="T56" fmla="*/ 159 w 319"/>
                <a:gd name="T57" fmla="*/ 160 h 251"/>
                <a:gd name="T58" fmla="*/ 151 w 319"/>
                <a:gd name="T59" fmla="*/ 158 h 251"/>
                <a:gd name="T60" fmla="*/ 140 w 319"/>
                <a:gd name="T61" fmla="*/ 153 h 251"/>
                <a:gd name="T62" fmla="*/ 131 w 319"/>
                <a:gd name="T63" fmla="*/ 148 h 251"/>
                <a:gd name="T64" fmla="*/ 121 w 319"/>
                <a:gd name="T65" fmla="*/ 141 h 251"/>
                <a:gd name="T66" fmla="*/ 114 w 319"/>
                <a:gd name="T67" fmla="*/ 135 h 251"/>
                <a:gd name="T68" fmla="*/ 67 w 319"/>
                <a:gd name="T69" fmla="*/ 103 h 251"/>
                <a:gd name="T70" fmla="*/ 31 w 319"/>
                <a:gd name="T71" fmla="*/ 78 h 251"/>
                <a:gd name="T72" fmla="*/ 10 w 319"/>
                <a:gd name="T73" fmla="*/ 57 h 251"/>
                <a:gd name="T74" fmla="*/ 0 w 319"/>
                <a:gd name="T75" fmla="*/ 33 h 251"/>
                <a:gd name="T76" fmla="*/ 8 w 319"/>
                <a:gd name="T77" fmla="*/ 10 h 251"/>
                <a:gd name="T78" fmla="*/ 29 w 319"/>
                <a:gd name="T79" fmla="*/ 0 h 251"/>
                <a:gd name="T80" fmla="*/ 291 w 319"/>
                <a:gd name="T81" fmla="*/ 0 h 251"/>
                <a:gd name="T82" fmla="*/ 311 w 319"/>
                <a:gd name="T83" fmla="*/ 9 h 251"/>
                <a:gd name="T84" fmla="*/ 319 w 319"/>
                <a:gd name="T85" fmla="*/ 2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9" h="251">
                  <a:moveTo>
                    <a:pt x="319" y="81"/>
                  </a:moveTo>
                  <a:cubicBezTo>
                    <a:pt x="319" y="223"/>
                    <a:pt x="319" y="223"/>
                    <a:pt x="319" y="223"/>
                  </a:cubicBezTo>
                  <a:cubicBezTo>
                    <a:pt x="319" y="230"/>
                    <a:pt x="316" y="237"/>
                    <a:pt x="311" y="243"/>
                  </a:cubicBezTo>
                  <a:cubicBezTo>
                    <a:pt x="305" y="248"/>
                    <a:pt x="298" y="251"/>
                    <a:pt x="291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1" y="251"/>
                    <a:pt x="14" y="248"/>
                    <a:pt x="8" y="243"/>
                  </a:cubicBezTo>
                  <a:cubicBezTo>
                    <a:pt x="3" y="237"/>
                    <a:pt x="0" y="230"/>
                    <a:pt x="0" y="22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" y="87"/>
                    <a:pt x="11" y="92"/>
                    <a:pt x="18" y="97"/>
                  </a:cubicBezTo>
                  <a:cubicBezTo>
                    <a:pt x="61" y="126"/>
                    <a:pt x="91" y="146"/>
                    <a:pt x="107" y="158"/>
                  </a:cubicBezTo>
                  <a:cubicBezTo>
                    <a:pt x="113" y="163"/>
                    <a:pt x="119" y="167"/>
                    <a:pt x="123" y="170"/>
                  </a:cubicBezTo>
                  <a:cubicBezTo>
                    <a:pt x="127" y="173"/>
                    <a:pt x="133" y="175"/>
                    <a:pt x="140" y="178"/>
                  </a:cubicBezTo>
                  <a:cubicBezTo>
                    <a:pt x="147" y="181"/>
                    <a:pt x="153" y="183"/>
                    <a:pt x="159" y="183"/>
                  </a:cubicBezTo>
                  <a:cubicBezTo>
                    <a:pt x="160" y="183"/>
                    <a:pt x="160" y="183"/>
                    <a:pt x="160" y="183"/>
                  </a:cubicBezTo>
                  <a:cubicBezTo>
                    <a:pt x="166" y="183"/>
                    <a:pt x="172" y="181"/>
                    <a:pt x="179" y="178"/>
                  </a:cubicBezTo>
                  <a:cubicBezTo>
                    <a:pt x="186" y="175"/>
                    <a:pt x="192" y="173"/>
                    <a:pt x="196" y="170"/>
                  </a:cubicBezTo>
                  <a:cubicBezTo>
                    <a:pt x="200" y="167"/>
                    <a:pt x="206" y="163"/>
                    <a:pt x="213" y="158"/>
                  </a:cubicBezTo>
                  <a:cubicBezTo>
                    <a:pt x="233" y="143"/>
                    <a:pt x="262" y="123"/>
                    <a:pt x="301" y="97"/>
                  </a:cubicBezTo>
                  <a:cubicBezTo>
                    <a:pt x="308" y="92"/>
                    <a:pt x="314" y="87"/>
                    <a:pt x="319" y="81"/>
                  </a:cubicBezTo>
                  <a:close/>
                  <a:moveTo>
                    <a:pt x="319" y="29"/>
                  </a:moveTo>
                  <a:cubicBezTo>
                    <a:pt x="319" y="38"/>
                    <a:pt x="316" y="47"/>
                    <a:pt x="310" y="56"/>
                  </a:cubicBezTo>
                  <a:cubicBezTo>
                    <a:pt x="305" y="64"/>
                    <a:pt x="297" y="72"/>
                    <a:pt x="289" y="78"/>
                  </a:cubicBezTo>
                  <a:cubicBezTo>
                    <a:pt x="244" y="109"/>
                    <a:pt x="216" y="128"/>
                    <a:pt x="205" y="135"/>
                  </a:cubicBezTo>
                  <a:cubicBezTo>
                    <a:pt x="204" y="136"/>
                    <a:pt x="202" y="138"/>
                    <a:pt x="198" y="141"/>
                  </a:cubicBezTo>
                  <a:cubicBezTo>
                    <a:pt x="194" y="144"/>
                    <a:pt x="191" y="146"/>
                    <a:pt x="188" y="148"/>
                  </a:cubicBezTo>
                  <a:cubicBezTo>
                    <a:pt x="186" y="149"/>
                    <a:pt x="183" y="151"/>
                    <a:pt x="179" y="153"/>
                  </a:cubicBezTo>
                  <a:cubicBezTo>
                    <a:pt x="175" y="156"/>
                    <a:pt x="172" y="157"/>
                    <a:pt x="169" y="158"/>
                  </a:cubicBezTo>
                  <a:cubicBezTo>
                    <a:pt x="165" y="159"/>
                    <a:pt x="163" y="160"/>
                    <a:pt x="160" y="160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7" y="160"/>
                    <a:pt x="154" y="159"/>
                    <a:pt x="151" y="158"/>
                  </a:cubicBezTo>
                  <a:cubicBezTo>
                    <a:pt x="147" y="157"/>
                    <a:pt x="144" y="156"/>
                    <a:pt x="140" y="153"/>
                  </a:cubicBezTo>
                  <a:cubicBezTo>
                    <a:pt x="137" y="151"/>
                    <a:pt x="134" y="149"/>
                    <a:pt x="131" y="148"/>
                  </a:cubicBezTo>
                  <a:cubicBezTo>
                    <a:pt x="129" y="146"/>
                    <a:pt x="125" y="144"/>
                    <a:pt x="121" y="141"/>
                  </a:cubicBezTo>
                  <a:cubicBezTo>
                    <a:pt x="118" y="138"/>
                    <a:pt x="115" y="136"/>
                    <a:pt x="114" y="135"/>
                  </a:cubicBezTo>
                  <a:cubicBezTo>
                    <a:pt x="103" y="128"/>
                    <a:pt x="88" y="117"/>
                    <a:pt x="67" y="103"/>
                  </a:cubicBezTo>
                  <a:cubicBezTo>
                    <a:pt x="47" y="89"/>
                    <a:pt x="35" y="80"/>
                    <a:pt x="31" y="78"/>
                  </a:cubicBezTo>
                  <a:cubicBezTo>
                    <a:pt x="23" y="73"/>
                    <a:pt x="16" y="66"/>
                    <a:pt x="10" y="57"/>
                  </a:cubicBezTo>
                  <a:cubicBezTo>
                    <a:pt x="3" y="48"/>
                    <a:pt x="0" y="40"/>
                    <a:pt x="0" y="33"/>
                  </a:cubicBezTo>
                  <a:cubicBezTo>
                    <a:pt x="0" y="23"/>
                    <a:pt x="3" y="16"/>
                    <a:pt x="8" y="10"/>
                  </a:cubicBezTo>
                  <a:cubicBezTo>
                    <a:pt x="12" y="3"/>
                    <a:pt x="19" y="0"/>
                    <a:pt x="29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8" y="0"/>
                    <a:pt x="305" y="3"/>
                    <a:pt x="311" y="9"/>
                  </a:cubicBezTo>
                  <a:cubicBezTo>
                    <a:pt x="316" y="14"/>
                    <a:pt x="319" y="21"/>
                    <a:pt x="319" y="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898">
                <a:solidFill>
                  <a:srgbClr val="3C3C3C"/>
                </a:solidFill>
              </a:endParaRPr>
            </a:p>
          </p:txBody>
        </p:sp>
        <p:sp>
          <p:nvSpPr>
            <p:cNvPr id="167" name="Freeform 72"/>
            <p:cNvSpPr>
              <a:spLocks noEditPoints="1"/>
            </p:cNvSpPr>
            <p:nvPr/>
          </p:nvSpPr>
          <p:spPr bwMode="auto">
            <a:xfrm>
              <a:off x="10119864" y="5511464"/>
              <a:ext cx="399744" cy="283220"/>
            </a:xfrm>
            <a:custGeom>
              <a:avLst/>
              <a:gdLst>
                <a:gd name="T0" fmla="*/ 234 w 328"/>
                <a:gd name="T1" fmla="*/ 117 h 234"/>
                <a:gd name="T2" fmla="*/ 229 w 328"/>
                <a:gd name="T3" fmla="*/ 107 h 234"/>
                <a:gd name="T4" fmla="*/ 135 w 328"/>
                <a:gd name="T5" fmla="*/ 49 h 234"/>
                <a:gd name="T6" fmla="*/ 123 w 328"/>
                <a:gd name="T7" fmla="*/ 48 h 234"/>
                <a:gd name="T8" fmla="*/ 117 w 328"/>
                <a:gd name="T9" fmla="*/ 59 h 234"/>
                <a:gd name="T10" fmla="*/ 117 w 328"/>
                <a:gd name="T11" fmla="*/ 176 h 234"/>
                <a:gd name="T12" fmla="*/ 123 w 328"/>
                <a:gd name="T13" fmla="*/ 186 h 234"/>
                <a:gd name="T14" fmla="*/ 129 w 328"/>
                <a:gd name="T15" fmla="*/ 187 h 234"/>
                <a:gd name="T16" fmla="*/ 135 w 328"/>
                <a:gd name="T17" fmla="*/ 186 h 234"/>
                <a:gd name="T18" fmla="*/ 229 w 328"/>
                <a:gd name="T19" fmla="*/ 127 h 234"/>
                <a:gd name="T20" fmla="*/ 234 w 328"/>
                <a:gd name="T21" fmla="*/ 117 h 234"/>
                <a:gd name="T22" fmla="*/ 328 w 328"/>
                <a:gd name="T23" fmla="*/ 117 h 234"/>
                <a:gd name="T24" fmla="*/ 328 w 328"/>
                <a:gd name="T25" fmla="*/ 145 h 234"/>
                <a:gd name="T26" fmla="*/ 326 w 328"/>
                <a:gd name="T27" fmla="*/ 170 h 234"/>
                <a:gd name="T28" fmla="*/ 322 w 328"/>
                <a:gd name="T29" fmla="*/ 196 h 234"/>
                <a:gd name="T30" fmla="*/ 310 w 328"/>
                <a:gd name="T31" fmla="*/ 219 h 234"/>
                <a:gd name="T32" fmla="*/ 287 w 328"/>
                <a:gd name="T33" fmla="*/ 230 h 234"/>
                <a:gd name="T34" fmla="*/ 164 w 328"/>
                <a:gd name="T35" fmla="*/ 234 h 234"/>
                <a:gd name="T36" fmla="*/ 42 w 328"/>
                <a:gd name="T37" fmla="*/ 230 h 234"/>
                <a:gd name="T38" fmla="*/ 19 w 328"/>
                <a:gd name="T39" fmla="*/ 219 h 234"/>
                <a:gd name="T40" fmla="*/ 6 w 328"/>
                <a:gd name="T41" fmla="*/ 196 h 234"/>
                <a:gd name="T42" fmla="*/ 2 w 328"/>
                <a:gd name="T43" fmla="*/ 170 h 234"/>
                <a:gd name="T44" fmla="*/ 1 w 328"/>
                <a:gd name="T45" fmla="*/ 145 h 234"/>
                <a:gd name="T46" fmla="*/ 0 w 328"/>
                <a:gd name="T47" fmla="*/ 117 h 234"/>
                <a:gd name="T48" fmla="*/ 1 w 328"/>
                <a:gd name="T49" fmla="*/ 90 h 234"/>
                <a:gd name="T50" fmla="*/ 2 w 328"/>
                <a:gd name="T51" fmla="*/ 65 h 234"/>
                <a:gd name="T52" fmla="*/ 6 w 328"/>
                <a:gd name="T53" fmla="*/ 38 h 234"/>
                <a:gd name="T54" fmla="*/ 19 w 328"/>
                <a:gd name="T55" fmla="*/ 15 h 234"/>
                <a:gd name="T56" fmla="*/ 42 w 328"/>
                <a:gd name="T57" fmla="*/ 5 h 234"/>
                <a:gd name="T58" fmla="*/ 164 w 328"/>
                <a:gd name="T59" fmla="*/ 0 h 234"/>
                <a:gd name="T60" fmla="*/ 287 w 328"/>
                <a:gd name="T61" fmla="*/ 5 h 234"/>
                <a:gd name="T62" fmla="*/ 310 w 328"/>
                <a:gd name="T63" fmla="*/ 15 h 234"/>
                <a:gd name="T64" fmla="*/ 322 w 328"/>
                <a:gd name="T65" fmla="*/ 38 h 234"/>
                <a:gd name="T66" fmla="*/ 326 w 328"/>
                <a:gd name="T67" fmla="*/ 65 h 234"/>
                <a:gd name="T68" fmla="*/ 328 w 328"/>
                <a:gd name="T69" fmla="*/ 90 h 234"/>
                <a:gd name="T70" fmla="*/ 328 w 328"/>
                <a:gd name="T71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8" h="234">
                  <a:moveTo>
                    <a:pt x="234" y="117"/>
                  </a:moveTo>
                  <a:cubicBezTo>
                    <a:pt x="234" y="113"/>
                    <a:pt x="233" y="109"/>
                    <a:pt x="229" y="107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2" y="46"/>
                    <a:pt x="128" y="46"/>
                    <a:pt x="123" y="48"/>
                  </a:cubicBezTo>
                  <a:cubicBezTo>
                    <a:pt x="119" y="51"/>
                    <a:pt x="117" y="54"/>
                    <a:pt x="117" y="59"/>
                  </a:cubicBezTo>
                  <a:cubicBezTo>
                    <a:pt x="117" y="176"/>
                    <a:pt x="117" y="176"/>
                    <a:pt x="117" y="176"/>
                  </a:cubicBezTo>
                  <a:cubicBezTo>
                    <a:pt x="117" y="180"/>
                    <a:pt x="119" y="184"/>
                    <a:pt x="123" y="186"/>
                  </a:cubicBezTo>
                  <a:cubicBezTo>
                    <a:pt x="125" y="187"/>
                    <a:pt x="127" y="187"/>
                    <a:pt x="129" y="187"/>
                  </a:cubicBezTo>
                  <a:cubicBezTo>
                    <a:pt x="132" y="187"/>
                    <a:pt x="134" y="187"/>
                    <a:pt x="135" y="186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33" y="125"/>
                    <a:pt x="234" y="122"/>
                    <a:pt x="234" y="117"/>
                  </a:cubicBezTo>
                  <a:close/>
                  <a:moveTo>
                    <a:pt x="328" y="117"/>
                  </a:moveTo>
                  <a:cubicBezTo>
                    <a:pt x="328" y="129"/>
                    <a:pt x="328" y="138"/>
                    <a:pt x="328" y="145"/>
                  </a:cubicBezTo>
                  <a:cubicBezTo>
                    <a:pt x="328" y="151"/>
                    <a:pt x="327" y="159"/>
                    <a:pt x="326" y="170"/>
                  </a:cubicBezTo>
                  <a:cubicBezTo>
                    <a:pt x="325" y="180"/>
                    <a:pt x="324" y="189"/>
                    <a:pt x="322" y="196"/>
                  </a:cubicBezTo>
                  <a:cubicBezTo>
                    <a:pt x="320" y="205"/>
                    <a:pt x="316" y="213"/>
                    <a:pt x="310" y="219"/>
                  </a:cubicBezTo>
                  <a:cubicBezTo>
                    <a:pt x="303" y="225"/>
                    <a:pt x="296" y="229"/>
                    <a:pt x="287" y="230"/>
                  </a:cubicBezTo>
                  <a:cubicBezTo>
                    <a:pt x="260" y="233"/>
                    <a:pt x="219" y="234"/>
                    <a:pt x="164" y="234"/>
                  </a:cubicBezTo>
                  <a:cubicBezTo>
                    <a:pt x="109" y="234"/>
                    <a:pt x="69" y="233"/>
                    <a:pt x="42" y="230"/>
                  </a:cubicBezTo>
                  <a:cubicBezTo>
                    <a:pt x="33" y="229"/>
                    <a:pt x="25" y="225"/>
                    <a:pt x="19" y="219"/>
                  </a:cubicBezTo>
                  <a:cubicBezTo>
                    <a:pt x="12" y="213"/>
                    <a:pt x="8" y="205"/>
                    <a:pt x="6" y="196"/>
                  </a:cubicBezTo>
                  <a:cubicBezTo>
                    <a:pt x="4" y="189"/>
                    <a:pt x="3" y="180"/>
                    <a:pt x="2" y="170"/>
                  </a:cubicBezTo>
                  <a:cubicBezTo>
                    <a:pt x="1" y="159"/>
                    <a:pt x="1" y="151"/>
                    <a:pt x="1" y="145"/>
                  </a:cubicBezTo>
                  <a:cubicBezTo>
                    <a:pt x="0" y="138"/>
                    <a:pt x="0" y="129"/>
                    <a:pt x="0" y="117"/>
                  </a:cubicBezTo>
                  <a:cubicBezTo>
                    <a:pt x="0" y="105"/>
                    <a:pt x="0" y="96"/>
                    <a:pt x="1" y="90"/>
                  </a:cubicBezTo>
                  <a:cubicBezTo>
                    <a:pt x="1" y="83"/>
                    <a:pt x="1" y="75"/>
                    <a:pt x="2" y="65"/>
                  </a:cubicBezTo>
                  <a:cubicBezTo>
                    <a:pt x="3" y="55"/>
                    <a:pt x="4" y="46"/>
                    <a:pt x="6" y="38"/>
                  </a:cubicBezTo>
                  <a:cubicBezTo>
                    <a:pt x="8" y="29"/>
                    <a:pt x="12" y="21"/>
                    <a:pt x="19" y="15"/>
                  </a:cubicBezTo>
                  <a:cubicBezTo>
                    <a:pt x="25" y="9"/>
                    <a:pt x="33" y="6"/>
                    <a:pt x="42" y="5"/>
                  </a:cubicBezTo>
                  <a:cubicBezTo>
                    <a:pt x="69" y="2"/>
                    <a:pt x="109" y="0"/>
                    <a:pt x="164" y="0"/>
                  </a:cubicBezTo>
                  <a:cubicBezTo>
                    <a:pt x="219" y="0"/>
                    <a:pt x="260" y="2"/>
                    <a:pt x="287" y="5"/>
                  </a:cubicBezTo>
                  <a:cubicBezTo>
                    <a:pt x="296" y="6"/>
                    <a:pt x="303" y="9"/>
                    <a:pt x="310" y="15"/>
                  </a:cubicBezTo>
                  <a:cubicBezTo>
                    <a:pt x="316" y="21"/>
                    <a:pt x="320" y="29"/>
                    <a:pt x="322" y="38"/>
                  </a:cubicBezTo>
                  <a:cubicBezTo>
                    <a:pt x="324" y="46"/>
                    <a:pt x="325" y="55"/>
                    <a:pt x="326" y="65"/>
                  </a:cubicBezTo>
                  <a:cubicBezTo>
                    <a:pt x="327" y="75"/>
                    <a:pt x="328" y="83"/>
                    <a:pt x="328" y="90"/>
                  </a:cubicBezTo>
                  <a:cubicBezTo>
                    <a:pt x="328" y="96"/>
                    <a:pt x="328" y="105"/>
                    <a:pt x="328" y="1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898">
                <a:solidFill>
                  <a:srgbClr val="3C3C3C"/>
                </a:solidFill>
              </a:endParaRPr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9004236" y="4756676"/>
              <a:ext cx="944478" cy="944477"/>
              <a:chOff x="10429911" y="4843365"/>
              <a:chExt cx="944478" cy="944477"/>
            </a:xfrm>
          </p:grpSpPr>
          <p:sp>
            <p:nvSpPr>
              <p:cNvPr id="168" name="Oval 167"/>
              <p:cNvSpPr/>
              <p:nvPr userDrawn="1"/>
            </p:nvSpPr>
            <p:spPr>
              <a:xfrm>
                <a:off x="10429911" y="4843365"/>
                <a:ext cx="944478" cy="944477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t" anchorCtr="1"/>
              <a:lstStyle/>
              <a:p>
                <a:pPr algn="ctr"/>
                <a:endParaRPr lang="bg-BG" sz="189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 userDrawn="1"/>
            </p:nvSpPr>
            <p:spPr>
              <a:xfrm>
                <a:off x="10486374" y="5079993"/>
                <a:ext cx="8315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1" hangingPunct="0"/>
                <a:r>
                  <a:rPr lang="en-US" sz="1100" dirty="0">
                    <a:solidFill>
                      <a:srgbClr val="FFFFFF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digital </a:t>
                </a:r>
                <a:br>
                  <a:rPr lang="en-US" sz="1100" dirty="0">
                    <a:solidFill>
                      <a:srgbClr val="FFFFFF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1100" dirty="0">
                    <a:solidFill>
                      <a:srgbClr val="FFFFFF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strategy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928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Our Expertise Al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11424" y="561788"/>
            <a:ext cx="10369152" cy="7208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Our Expertise</a:t>
            </a:r>
            <a:endParaRPr lang="uk-UA" dirty="0"/>
          </a:p>
        </p:txBody>
      </p:sp>
      <p:grpSp>
        <p:nvGrpSpPr>
          <p:cNvPr id="319" name="Group 318"/>
          <p:cNvGrpSpPr/>
          <p:nvPr userDrawn="1"/>
        </p:nvGrpSpPr>
        <p:grpSpPr>
          <a:xfrm>
            <a:off x="838200" y="1323999"/>
            <a:ext cx="4341575" cy="2437945"/>
            <a:chOff x="647700" y="1323999"/>
            <a:chExt cx="4341575" cy="2437945"/>
          </a:xfrm>
        </p:grpSpPr>
        <p:grpSp>
          <p:nvGrpSpPr>
            <p:cNvPr id="180" name="Group 179"/>
            <p:cNvGrpSpPr/>
            <p:nvPr userDrawn="1"/>
          </p:nvGrpSpPr>
          <p:grpSpPr>
            <a:xfrm>
              <a:off x="1831031" y="1323999"/>
              <a:ext cx="1978415" cy="1714610"/>
              <a:chOff x="2276313" y="1438299"/>
              <a:chExt cx="1978415" cy="1714610"/>
            </a:xfrm>
          </p:grpSpPr>
          <p:grpSp>
            <p:nvGrpSpPr>
              <p:cNvPr id="177" name="Group 176"/>
              <p:cNvGrpSpPr/>
              <p:nvPr userDrawn="1"/>
            </p:nvGrpSpPr>
            <p:grpSpPr>
              <a:xfrm>
                <a:off x="3106096" y="1438299"/>
                <a:ext cx="912705" cy="913466"/>
                <a:chOff x="3106096" y="1438299"/>
                <a:chExt cx="912705" cy="913466"/>
              </a:xfrm>
            </p:grpSpPr>
            <p:sp>
              <p:nvSpPr>
                <p:cNvPr id="137" name="Oval 136"/>
                <p:cNvSpPr/>
                <p:nvPr userDrawn="1"/>
              </p:nvSpPr>
              <p:spPr>
                <a:xfrm>
                  <a:off x="3106096" y="1438299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7305" y="1545002"/>
                  <a:ext cx="468770" cy="608822"/>
                </a:xfrm>
                <a:prstGeom prst="rect">
                  <a:avLst/>
                </a:prstGeom>
              </p:spPr>
            </p:pic>
          </p:grpSp>
          <p:grpSp>
            <p:nvGrpSpPr>
              <p:cNvPr id="176" name="Group 175"/>
              <p:cNvGrpSpPr/>
              <p:nvPr userDrawn="1"/>
            </p:nvGrpSpPr>
            <p:grpSpPr>
              <a:xfrm>
                <a:off x="2276313" y="1489978"/>
                <a:ext cx="912705" cy="913466"/>
                <a:chOff x="2276313" y="1489978"/>
                <a:chExt cx="912705" cy="913466"/>
              </a:xfrm>
            </p:grpSpPr>
            <p:sp>
              <p:nvSpPr>
                <p:cNvPr id="138" name="Oval 137"/>
                <p:cNvSpPr/>
                <p:nvPr userDrawn="1"/>
              </p:nvSpPr>
              <p:spPr>
                <a:xfrm>
                  <a:off x="2276313" y="1489978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2381642" y="1637805"/>
                  <a:ext cx="615646" cy="586055"/>
                  <a:chOff x="2824761" y="2964110"/>
                  <a:chExt cx="481013" cy="482600"/>
                </a:xfrm>
                <a:solidFill>
                  <a:schemeClr val="tx1"/>
                </a:solidFill>
              </p:grpSpPr>
              <p:sp>
                <p:nvSpPr>
                  <p:cNvPr id="13" name="Freeform 91"/>
                  <p:cNvSpPr>
                    <a:spLocks noEditPoints="1"/>
                  </p:cNvSpPr>
                  <p:nvPr/>
                </p:nvSpPr>
                <p:spPr bwMode="auto">
                  <a:xfrm>
                    <a:off x="2824761" y="3008560"/>
                    <a:ext cx="439738" cy="438150"/>
                  </a:xfrm>
                  <a:custGeom>
                    <a:avLst/>
                    <a:gdLst>
                      <a:gd name="T0" fmla="*/ 83 w 117"/>
                      <a:gd name="T1" fmla="*/ 3 h 116"/>
                      <a:gd name="T2" fmla="*/ 76 w 117"/>
                      <a:gd name="T3" fmla="*/ 0 h 116"/>
                      <a:gd name="T4" fmla="*/ 69 w 117"/>
                      <a:gd name="T5" fmla="*/ 3 h 116"/>
                      <a:gd name="T6" fmla="*/ 63 w 117"/>
                      <a:gd name="T7" fmla="*/ 8 h 116"/>
                      <a:gd name="T8" fmla="*/ 60 w 117"/>
                      <a:gd name="T9" fmla="*/ 15 h 116"/>
                      <a:gd name="T10" fmla="*/ 62 w 117"/>
                      <a:gd name="T11" fmla="*/ 21 h 116"/>
                      <a:gd name="T12" fmla="*/ 8 w 117"/>
                      <a:gd name="T13" fmla="*/ 42 h 116"/>
                      <a:gd name="T14" fmla="*/ 1 w 117"/>
                      <a:gd name="T15" fmla="*/ 51 h 116"/>
                      <a:gd name="T16" fmla="*/ 4 w 117"/>
                      <a:gd name="T17" fmla="*/ 62 h 116"/>
                      <a:gd name="T18" fmla="*/ 55 w 117"/>
                      <a:gd name="T19" fmla="*/ 112 h 116"/>
                      <a:gd name="T20" fmla="*/ 63 w 117"/>
                      <a:gd name="T21" fmla="*/ 116 h 116"/>
                      <a:gd name="T22" fmla="*/ 63 w 117"/>
                      <a:gd name="T23" fmla="*/ 116 h 116"/>
                      <a:gd name="T24" fmla="*/ 66 w 117"/>
                      <a:gd name="T25" fmla="*/ 116 h 116"/>
                      <a:gd name="T26" fmla="*/ 75 w 117"/>
                      <a:gd name="T27" fmla="*/ 108 h 116"/>
                      <a:gd name="T28" fmla="*/ 96 w 117"/>
                      <a:gd name="T29" fmla="*/ 55 h 116"/>
                      <a:gd name="T30" fmla="*/ 101 w 117"/>
                      <a:gd name="T31" fmla="*/ 56 h 116"/>
                      <a:gd name="T32" fmla="*/ 108 w 117"/>
                      <a:gd name="T33" fmla="*/ 53 h 116"/>
                      <a:gd name="T34" fmla="*/ 114 w 117"/>
                      <a:gd name="T35" fmla="*/ 48 h 116"/>
                      <a:gd name="T36" fmla="*/ 117 w 117"/>
                      <a:gd name="T37" fmla="*/ 41 h 116"/>
                      <a:gd name="T38" fmla="*/ 114 w 117"/>
                      <a:gd name="T39" fmla="*/ 34 h 116"/>
                      <a:gd name="T40" fmla="*/ 83 w 117"/>
                      <a:gd name="T41" fmla="*/ 3 h 116"/>
                      <a:gd name="T42" fmla="*/ 67 w 117"/>
                      <a:gd name="T43" fmla="*/ 105 h 116"/>
                      <a:gd name="T44" fmla="*/ 64 w 117"/>
                      <a:gd name="T45" fmla="*/ 108 h 116"/>
                      <a:gd name="T46" fmla="*/ 63 w 117"/>
                      <a:gd name="T47" fmla="*/ 108 h 116"/>
                      <a:gd name="T48" fmla="*/ 61 w 117"/>
                      <a:gd name="T49" fmla="*/ 107 h 116"/>
                      <a:gd name="T50" fmla="*/ 10 w 117"/>
                      <a:gd name="T51" fmla="*/ 56 h 116"/>
                      <a:gd name="T52" fmla="*/ 9 w 117"/>
                      <a:gd name="T53" fmla="*/ 53 h 116"/>
                      <a:gd name="T54" fmla="*/ 11 w 117"/>
                      <a:gd name="T55" fmla="*/ 50 h 116"/>
                      <a:gd name="T56" fmla="*/ 36 w 117"/>
                      <a:gd name="T57" fmla="*/ 40 h 116"/>
                      <a:gd name="T58" fmla="*/ 86 w 117"/>
                      <a:gd name="T59" fmla="*/ 58 h 116"/>
                      <a:gd name="T60" fmla="*/ 67 w 117"/>
                      <a:gd name="T61" fmla="*/ 105 h 116"/>
                      <a:gd name="T62" fmla="*/ 108 w 117"/>
                      <a:gd name="T63" fmla="*/ 42 h 116"/>
                      <a:gd name="T64" fmla="*/ 103 w 117"/>
                      <a:gd name="T65" fmla="*/ 48 h 116"/>
                      <a:gd name="T66" fmla="*/ 100 w 117"/>
                      <a:gd name="T67" fmla="*/ 48 h 116"/>
                      <a:gd name="T68" fmla="*/ 93 w 117"/>
                      <a:gd name="T69" fmla="*/ 41 h 116"/>
                      <a:gd name="T70" fmla="*/ 87 w 117"/>
                      <a:gd name="T71" fmla="*/ 55 h 116"/>
                      <a:gd name="T72" fmla="*/ 88 w 117"/>
                      <a:gd name="T73" fmla="*/ 54 h 116"/>
                      <a:gd name="T74" fmla="*/ 52 w 117"/>
                      <a:gd name="T75" fmla="*/ 39 h 116"/>
                      <a:gd name="T76" fmla="*/ 42 w 117"/>
                      <a:gd name="T77" fmla="*/ 37 h 116"/>
                      <a:gd name="T78" fmla="*/ 76 w 117"/>
                      <a:gd name="T79" fmla="*/ 24 h 116"/>
                      <a:gd name="T80" fmla="*/ 69 w 117"/>
                      <a:gd name="T81" fmla="*/ 17 h 116"/>
                      <a:gd name="T82" fmla="*/ 69 w 117"/>
                      <a:gd name="T83" fmla="*/ 14 h 116"/>
                      <a:gd name="T84" fmla="*/ 75 w 117"/>
                      <a:gd name="T85" fmla="*/ 8 h 116"/>
                      <a:gd name="T86" fmla="*/ 78 w 117"/>
                      <a:gd name="T87" fmla="*/ 8 h 116"/>
                      <a:gd name="T88" fmla="*/ 108 w 117"/>
                      <a:gd name="T89" fmla="*/ 39 h 116"/>
                      <a:gd name="T90" fmla="*/ 108 w 117"/>
                      <a:gd name="T91" fmla="*/ 42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17" h="116">
                        <a:moveTo>
                          <a:pt x="83" y="3"/>
                        </a:moveTo>
                        <a:cubicBezTo>
                          <a:pt x="81" y="1"/>
                          <a:pt x="79" y="0"/>
                          <a:pt x="76" y="0"/>
                        </a:cubicBezTo>
                        <a:cubicBezTo>
                          <a:pt x="73" y="0"/>
                          <a:pt x="71" y="1"/>
                          <a:pt x="69" y="3"/>
                        </a:cubicBezTo>
                        <a:cubicBezTo>
                          <a:pt x="63" y="8"/>
                          <a:pt x="63" y="8"/>
                          <a:pt x="63" y="8"/>
                        </a:cubicBezTo>
                        <a:cubicBezTo>
                          <a:pt x="62" y="10"/>
                          <a:pt x="60" y="13"/>
                          <a:pt x="60" y="15"/>
                        </a:cubicBezTo>
                        <a:cubicBezTo>
                          <a:pt x="60" y="17"/>
                          <a:pt x="61" y="19"/>
                          <a:pt x="62" y="21"/>
                        </a:cubicBezTo>
                        <a:cubicBezTo>
                          <a:pt x="8" y="42"/>
                          <a:pt x="8" y="42"/>
                          <a:pt x="8" y="42"/>
                        </a:cubicBezTo>
                        <a:cubicBezTo>
                          <a:pt x="4" y="44"/>
                          <a:pt x="1" y="47"/>
                          <a:pt x="1" y="51"/>
                        </a:cubicBezTo>
                        <a:cubicBezTo>
                          <a:pt x="0" y="55"/>
                          <a:pt x="1" y="59"/>
                          <a:pt x="4" y="62"/>
                        </a:cubicBezTo>
                        <a:cubicBezTo>
                          <a:pt x="55" y="112"/>
                          <a:pt x="55" y="112"/>
                          <a:pt x="55" y="112"/>
                        </a:cubicBezTo>
                        <a:cubicBezTo>
                          <a:pt x="57" y="114"/>
                          <a:pt x="60" y="116"/>
                          <a:pt x="63" y="116"/>
                        </a:cubicBezTo>
                        <a:cubicBezTo>
                          <a:pt x="63" y="116"/>
                          <a:pt x="63" y="116"/>
                          <a:pt x="63" y="116"/>
                        </a:cubicBezTo>
                        <a:cubicBezTo>
                          <a:pt x="64" y="116"/>
                          <a:pt x="65" y="116"/>
                          <a:pt x="66" y="116"/>
                        </a:cubicBezTo>
                        <a:cubicBezTo>
                          <a:pt x="70" y="115"/>
                          <a:pt x="73" y="112"/>
                          <a:pt x="75" y="108"/>
                        </a:cubicBezTo>
                        <a:cubicBezTo>
                          <a:pt x="96" y="55"/>
                          <a:pt x="96" y="55"/>
                          <a:pt x="96" y="55"/>
                        </a:cubicBezTo>
                        <a:cubicBezTo>
                          <a:pt x="98" y="56"/>
                          <a:pt x="99" y="56"/>
                          <a:pt x="101" y="56"/>
                        </a:cubicBezTo>
                        <a:cubicBezTo>
                          <a:pt x="104" y="56"/>
                          <a:pt x="107" y="55"/>
                          <a:pt x="108" y="53"/>
                        </a:cubicBezTo>
                        <a:cubicBezTo>
                          <a:pt x="114" y="48"/>
                          <a:pt x="114" y="48"/>
                          <a:pt x="114" y="48"/>
                        </a:cubicBezTo>
                        <a:cubicBezTo>
                          <a:pt x="116" y="46"/>
                          <a:pt x="117" y="43"/>
                          <a:pt x="117" y="41"/>
                        </a:cubicBezTo>
                        <a:cubicBezTo>
                          <a:pt x="117" y="38"/>
                          <a:pt x="116" y="36"/>
                          <a:pt x="114" y="34"/>
                        </a:cubicBezTo>
                        <a:lnTo>
                          <a:pt x="83" y="3"/>
                        </a:lnTo>
                        <a:close/>
                        <a:moveTo>
                          <a:pt x="67" y="105"/>
                        </a:moveTo>
                        <a:cubicBezTo>
                          <a:pt x="67" y="107"/>
                          <a:pt x="66" y="107"/>
                          <a:pt x="64" y="108"/>
                        </a:cubicBezTo>
                        <a:cubicBezTo>
                          <a:pt x="64" y="108"/>
                          <a:pt x="64" y="108"/>
                          <a:pt x="63" y="108"/>
                        </a:cubicBezTo>
                        <a:cubicBezTo>
                          <a:pt x="62" y="108"/>
                          <a:pt x="61" y="107"/>
                          <a:pt x="61" y="107"/>
                        </a:cubicBezTo>
                        <a:cubicBezTo>
                          <a:pt x="10" y="56"/>
                          <a:pt x="10" y="56"/>
                          <a:pt x="10" y="56"/>
                        </a:cubicBezTo>
                        <a:cubicBezTo>
                          <a:pt x="9" y="55"/>
                          <a:pt x="8" y="54"/>
                          <a:pt x="9" y="53"/>
                        </a:cubicBezTo>
                        <a:cubicBezTo>
                          <a:pt x="9" y="51"/>
                          <a:pt x="10" y="50"/>
                          <a:pt x="11" y="50"/>
                        </a:cubicBezTo>
                        <a:cubicBezTo>
                          <a:pt x="36" y="40"/>
                          <a:pt x="36" y="40"/>
                          <a:pt x="36" y="40"/>
                        </a:cubicBezTo>
                        <a:cubicBezTo>
                          <a:pt x="52" y="45"/>
                          <a:pt x="69" y="40"/>
                          <a:pt x="86" y="58"/>
                        </a:cubicBezTo>
                        <a:lnTo>
                          <a:pt x="67" y="105"/>
                        </a:lnTo>
                        <a:close/>
                        <a:moveTo>
                          <a:pt x="108" y="42"/>
                        </a:moveTo>
                        <a:cubicBezTo>
                          <a:pt x="103" y="48"/>
                          <a:pt x="103" y="48"/>
                          <a:pt x="103" y="48"/>
                        </a:cubicBezTo>
                        <a:cubicBezTo>
                          <a:pt x="102" y="49"/>
                          <a:pt x="101" y="49"/>
                          <a:pt x="100" y="48"/>
                        </a:cubicBezTo>
                        <a:cubicBezTo>
                          <a:pt x="93" y="41"/>
                          <a:pt x="93" y="41"/>
                          <a:pt x="93" y="41"/>
                        </a:cubicBezTo>
                        <a:cubicBezTo>
                          <a:pt x="87" y="55"/>
                          <a:pt x="87" y="55"/>
                          <a:pt x="87" y="55"/>
                        </a:cubicBezTo>
                        <a:cubicBezTo>
                          <a:pt x="88" y="54"/>
                          <a:pt x="88" y="54"/>
                          <a:pt x="88" y="54"/>
                        </a:cubicBezTo>
                        <a:cubicBezTo>
                          <a:pt x="76" y="42"/>
                          <a:pt x="63" y="40"/>
                          <a:pt x="52" y="39"/>
                        </a:cubicBezTo>
                        <a:cubicBezTo>
                          <a:pt x="49" y="39"/>
                          <a:pt x="45" y="38"/>
                          <a:pt x="42" y="37"/>
                        </a:cubicBezTo>
                        <a:cubicBezTo>
                          <a:pt x="76" y="24"/>
                          <a:pt x="76" y="24"/>
                          <a:pt x="76" y="24"/>
                        </a:cubicBezTo>
                        <a:cubicBezTo>
                          <a:pt x="69" y="17"/>
                          <a:pt x="69" y="17"/>
                          <a:pt x="69" y="17"/>
                        </a:cubicBezTo>
                        <a:cubicBezTo>
                          <a:pt x="68" y="16"/>
                          <a:pt x="68" y="15"/>
                          <a:pt x="69" y="14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8"/>
                          <a:pt x="77" y="8"/>
                          <a:pt x="78" y="8"/>
                        </a:cubicBezTo>
                        <a:cubicBezTo>
                          <a:pt x="108" y="39"/>
                          <a:pt x="108" y="39"/>
                          <a:pt x="108" y="39"/>
                        </a:cubicBezTo>
                        <a:cubicBezTo>
                          <a:pt x="109" y="40"/>
                          <a:pt x="109" y="41"/>
                          <a:pt x="108" y="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4" name="Freeform 92"/>
                  <p:cNvSpPr>
                    <a:spLocks noEditPoints="1"/>
                  </p:cNvSpPr>
                  <p:nvPr/>
                </p:nvSpPr>
                <p:spPr bwMode="auto">
                  <a:xfrm>
                    <a:off x="3035898" y="3205410"/>
                    <a:ext cx="74613" cy="74612"/>
                  </a:xfrm>
                  <a:custGeom>
                    <a:avLst/>
                    <a:gdLst>
                      <a:gd name="T0" fmla="*/ 10 w 20"/>
                      <a:gd name="T1" fmla="*/ 20 h 20"/>
                      <a:gd name="T2" fmla="*/ 20 w 20"/>
                      <a:gd name="T3" fmla="*/ 10 h 20"/>
                      <a:gd name="T4" fmla="*/ 10 w 20"/>
                      <a:gd name="T5" fmla="*/ 0 h 20"/>
                      <a:gd name="T6" fmla="*/ 0 w 20"/>
                      <a:gd name="T7" fmla="*/ 10 h 20"/>
                      <a:gd name="T8" fmla="*/ 10 w 20"/>
                      <a:gd name="T9" fmla="*/ 20 h 20"/>
                      <a:gd name="T10" fmla="*/ 10 w 20"/>
                      <a:gd name="T11" fmla="*/ 4 h 20"/>
                      <a:gd name="T12" fmla="*/ 16 w 20"/>
                      <a:gd name="T13" fmla="*/ 10 h 20"/>
                      <a:gd name="T14" fmla="*/ 10 w 20"/>
                      <a:gd name="T15" fmla="*/ 16 h 20"/>
                      <a:gd name="T16" fmla="*/ 4 w 20"/>
                      <a:gd name="T17" fmla="*/ 10 h 20"/>
                      <a:gd name="T18" fmla="*/ 10 w 20"/>
                      <a:gd name="T19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" h="20">
                        <a:moveTo>
                          <a:pt x="10" y="20"/>
                        </a:moveTo>
                        <a:cubicBezTo>
                          <a:pt x="16" y="20"/>
                          <a:pt x="20" y="15"/>
                          <a:pt x="20" y="10"/>
                        </a:cubicBezTo>
                        <a:cubicBezTo>
                          <a:pt x="20" y="4"/>
                          <a:pt x="16" y="0"/>
                          <a:pt x="10" y="0"/>
                        </a:cubicBezTo>
                        <a:cubicBezTo>
                          <a:pt x="5" y="0"/>
                          <a:pt x="0" y="4"/>
                          <a:pt x="0" y="10"/>
                        </a:cubicBezTo>
                        <a:cubicBezTo>
                          <a:pt x="0" y="15"/>
                          <a:pt x="5" y="20"/>
                          <a:pt x="10" y="20"/>
                        </a:cubicBezTo>
                        <a:close/>
                        <a:moveTo>
                          <a:pt x="10" y="4"/>
                        </a:moveTo>
                        <a:cubicBezTo>
                          <a:pt x="14" y="4"/>
                          <a:pt x="16" y="6"/>
                          <a:pt x="16" y="10"/>
                        </a:cubicBezTo>
                        <a:cubicBezTo>
                          <a:pt x="16" y="13"/>
                          <a:pt x="14" y="16"/>
                          <a:pt x="10" y="16"/>
                        </a:cubicBezTo>
                        <a:cubicBezTo>
                          <a:pt x="7" y="16"/>
                          <a:pt x="4" y="13"/>
                          <a:pt x="4" y="10"/>
                        </a:cubicBezTo>
                        <a:cubicBezTo>
                          <a:pt x="4" y="6"/>
                          <a:pt x="7" y="4"/>
                          <a:pt x="1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5" name="Freeform 93"/>
                  <p:cNvSpPr>
                    <a:spLocks noEditPoints="1"/>
                  </p:cNvSpPr>
                  <p:nvPr/>
                </p:nvSpPr>
                <p:spPr bwMode="auto">
                  <a:xfrm>
                    <a:off x="3231161" y="2964110"/>
                    <a:ext cx="74613" cy="74612"/>
                  </a:xfrm>
                  <a:custGeom>
                    <a:avLst/>
                    <a:gdLst>
                      <a:gd name="T0" fmla="*/ 10 w 20"/>
                      <a:gd name="T1" fmla="*/ 0 h 20"/>
                      <a:gd name="T2" fmla="*/ 0 w 20"/>
                      <a:gd name="T3" fmla="*/ 10 h 20"/>
                      <a:gd name="T4" fmla="*/ 10 w 20"/>
                      <a:gd name="T5" fmla="*/ 20 h 20"/>
                      <a:gd name="T6" fmla="*/ 20 w 20"/>
                      <a:gd name="T7" fmla="*/ 10 h 20"/>
                      <a:gd name="T8" fmla="*/ 10 w 20"/>
                      <a:gd name="T9" fmla="*/ 0 h 20"/>
                      <a:gd name="T10" fmla="*/ 10 w 20"/>
                      <a:gd name="T11" fmla="*/ 16 h 20"/>
                      <a:gd name="T12" fmla="*/ 4 w 20"/>
                      <a:gd name="T13" fmla="*/ 10 h 20"/>
                      <a:gd name="T14" fmla="*/ 10 w 20"/>
                      <a:gd name="T15" fmla="*/ 4 h 20"/>
                      <a:gd name="T16" fmla="*/ 16 w 20"/>
                      <a:gd name="T17" fmla="*/ 10 h 20"/>
                      <a:gd name="T18" fmla="*/ 10 w 20"/>
                      <a:gd name="T19" fmla="*/ 1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" h="20">
                        <a:moveTo>
                          <a:pt x="10" y="0"/>
                        </a:moveTo>
                        <a:cubicBezTo>
                          <a:pt x="5" y="0"/>
                          <a:pt x="0" y="4"/>
                          <a:pt x="0" y="10"/>
                        </a:cubicBezTo>
                        <a:cubicBezTo>
                          <a:pt x="0" y="15"/>
                          <a:pt x="5" y="20"/>
                          <a:pt x="10" y="20"/>
                        </a:cubicBezTo>
                        <a:cubicBezTo>
                          <a:pt x="16" y="20"/>
                          <a:pt x="20" y="15"/>
                          <a:pt x="20" y="10"/>
                        </a:cubicBezTo>
                        <a:cubicBezTo>
                          <a:pt x="20" y="4"/>
                          <a:pt x="16" y="0"/>
                          <a:pt x="10" y="0"/>
                        </a:cubicBezTo>
                        <a:close/>
                        <a:moveTo>
                          <a:pt x="10" y="16"/>
                        </a:moveTo>
                        <a:cubicBezTo>
                          <a:pt x="7" y="16"/>
                          <a:pt x="4" y="13"/>
                          <a:pt x="4" y="10"/>
                        </a:cubicBezTo>
                        <a:cubicBezTo>
                          <a:pt x="4" y="6"/>
                          <a:pt x="7" y="4"/>
                          <a:pt x="10" y="4"/>
                        </a:cubicBezTo>
                        <a:cubicBezTo>
                          <a:pt x="14" y="4"/>
                          <a:pt x="16" y="6"/>
                          <a:pt x="16" y="10"/>
                        </a:cubicBezTo>
                        <a:cubicBezTo>
                          <a:pt x="16" y="13"/>
                          <a:pt x="14" y="16"/>
                          <a:pt x="10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6" name="Freeform 94"/>
                  <p:cNvSpPr>
                    <a:spLocks noEditPoints="1"/>
                  </p:cNvSpPr>
                  <p:nvPr/>
                </p:nvSpPr>
                <p:spPr bwMode="auto">
                  <a:xfrm>
                    <a:off x="2945411" y="3189535"/>
                    <a:ext cx="60325" cy="60325"/>
                  </a:xfrm>
                  <a:custGeom>
                    <a:avLst/>
                    <a:gdLst>
                      <a:gd name="T0" fmla="*/ 0 w 16"/>
                      <a:gd name="T1" fmla="*/ 8 h 16"/>
                      <a:gd name="T2" fmla="*/ 8 w 16"/>
                      <a:gd name="T3" fmla="*/ 16 h 16"/>
                      <a:gd name="T4" fmla="*/ 16 w 16"/>
                      <a:gd name="T5" fmla="*/ 8 h 16"/>
                      <a:gd name="T6" fmla="*/ 8 w 16"/>
                      <a:gd name="T7" fmla="*/ 0 h 16"/>
                      <a:gd name="T8" fmla="*/ 0 w 16"/>
                      <a:gd name="T9" fmla="*/ 8 h 16"/>
                      <a:gd name="T10" fmla="*/ 8 w 16"/>
                      <a:gd name="T11" fmla="*/ 4 h 16"/>
                      <a:gd name="T12" fmla="*/ 12 w 16"/>
                      <a:gd name="T13" fmla="*/ 8 h 16"/>
                      <a:gd name="T14" fmla="*/ 8 w 16"/>
                      <a:gd name="T15" fmla="*/ 12 h 16"/>
                      <a:gd name="T16" fmla="*/ 4 w 16"/>
                      <a:gd name="T17" fmla="*/ 8 h 16"/>
                      <a:gd name="T18" fmla="*/ 8 w 16"/>
                      <a:gd name="T19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6">
                        <a:moveTo>
                          <a:pt x="0" y="8"/>
                        </a:moveTo>
                        <a:cubicBezTo>
                          <a:pt x="0" y="12"/>
                          <a:pt x="4" y="16"/>
                          <a:pt x="8" y="16"/>
                        </a:cubicBezTo>
                        <a:cubicBezTo>
                          <a:pt x="13" y="16"/>
                          <a:pt x="16" y="12"/>
                          <a:pt x="16" y="8"/>
                        </a:cubicBezTo>
                        <a:cubicBezTo>
                          <a:pt x="16" y="3"/>
                          <a:pt x="13" y="0"/>
                          <a:pt x="8" y="0"/>
                        </a:cubicBezTo>
                        <a:cubicBezTo>
                          <a:pt x="4" y="0"/>
                          <a:pt x="0" y="3"/>
                          <a:pt x="0" y="8"/>
                        </a:cubicBezTo>
                        <a:close/>
                        <a:moveTo>
                          <a:pt x="8" y="4"/>
                        </a:moveTo>
                        <a:cubicBezTo>
                          <a:pt x="11" y="4"/>
                          <a:pt x="12" y="6"/>
                          <a:pt x="12" y="8"/>
                        </a:cubicBezTo>
                        <a:cubicBezTo>
                          <a:pt x="12" y="10"/>
                          <a:pt x="11" y="12"/>
                          <a:pt x="8" y="12"/>
                        </a:cubicBezTo>
                        <a:cubicBezTo>
                          <a:pt x="6" y="12"/>
                          <a:pt x="4" y="10"/>
                          <a:pt x="4" y="8"/>
                        </a:cubicBezTo>
                        <a:cubicBezTo>
                          <a:pt x="4" y="6"/>
                          <a:pt x="6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7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005736" y="3295898"/>
                    <a:ext cx="30163" cy="301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  <p:sp>
                <p:nvSpPr>
                  <p:cNvPr id="18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3245448" y="3068885"/>
                    <a:ext cx="30163" cy="301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uk-UA" sz="2700">
                      <a:solidFill>
                        <a:srgbClr val="3C3C3C"/>
                      </a:solidFill>
                    </a:endParaRPr>
                  </a:p>
                </p:txBody>
              </p:sp>
            </p:grp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2494295" y="2239443"/>
                <a:ext cx="912705" cy="913466"/>
                <a:chOff x="2494295" y="2239443"/>
                <a:chExt cx="912705" cy="913466"/>
              </a:xfrm>
            </p:grpSpPr>
            <p:sp>
              <p:nvSpPr>
                <p:cNvPr id="139" name="Oval 138"/>
                <p:cNvSpPr/>
                <p:nvPr userDrawn="1"/>
              </p:nvSpPr>
              <p:spPr>
                <a:xfrm>
                  <a:off x="2494295" y="2239443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9803" y="2402979"/>
                  <a:ext cx="584969" cy="591718"/>
                </a:xfrm>
                <a:prstGeom prst="rect">
                  <a:avLst/>
                </a:prstGeom>
              </p:spPr>
            </p:pic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3342023" y="2210772"/>
                <a:ext cx="912705" cy="913466"/>
                <a:chOff x="3342023" y="2210772"/>
                <a:chExt cx="912705" cy="913466"/>
              </a:xfrm>
            </p:grpSpPr>
            <p:sp>
              <p:nvSpPr>
                <p:cNvPr id="135" name="Oval 134"/>
                <p:cNvSpPr/>
                <p:nvPr userDrawn="1"/>
              </p:nvSpPr>
              <p:spPr>
                <a:xfrm>
                  <a:off x="3342023" y="2210772"/>
                  <a:ext cx="912705" cy="913466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0869" y="2392506"/>
                  <a:ext cx="508691" cy="557736"/>
                </a:xfrm>
                <a:prstGeom prst="rect">
                  <a:avLst/>
                </a:prstGeom>
              </p:spPr>
            </p:pic>
          </p:grpSp>
        </p:grpSp>
        <p:sp>
          <p:nvSpPr>
            <p:cNvPr id="188" name="TextBox 187"/>
            <p:cNvSpPr txBox="1"/>
            <p:nvPr userDrawn="1"/>
          </p:nvSpPr>
          <p:spPr>
            <a:xfrm>
              <a:off x="647700" y="3069447"/>
              <a:ext cx="434157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rgbClr val="3C3C3C"/>
                  </a:solidFill>
                </a:rPr>
                <a:t>CME must provide education on complex </a:t>
              </a:r>
            </a:p>
            <a:p>
              <a:pPr algn="ctr"/>
              <a:r>
                <a:rPr lang="en-US" sz="1300" dirty="0">
                  <a:solidFill>
                    <a:srgbClr val="3C3C3C"/>
                  </a:solidFill>
                </a:rPr>
                <a:t>scientific data as well as patient centered objectives that </a:t>
              </a:r>
              <a:r>
                <a:rPr lang="en-US" sz="1300" b="1" dirty="0">
                  <a:solidFill>
                    <a:srgbClr val="3C3C3C"/>
                  </a:solidFill>
                </a:rPr>
                <a:t>resonate with learners</a:t>
              </a:r>
            </a:p>
          </p:txBody>
        </p:sp>
      </p:grpSp>
      <p:grpSp>
        <p:nvGrpSpPr>
          <p:cNvPr id="223" name="Group 222"/>
          <p:cNvGrpSpPr/>
          <p:nvPr userDrawn="1"/>
        </p:nvGrpSpPr>
        <p:grpSpPr>
          <a:xfrm>
            <a:off x="5187414" y="1522942"/>
            <a:ext cx="1852356" cy="1294178"/>
            <a:chOff x="4959292" y="1649110"/>
            <a:chExt cx="1852356" cy="1294178"/>
          </a:xfrm>
        </p:grpSpPr>
        <p:grpSp>
          <p:nvGrpSpPr>
            <p:cNvPr id="222" name="Group 221"/>
            <p:cNvGrpSpPr/>
            <p:nvPr userDrawn="1"/>
          </p:nvGrpSpPr>
          <p:grpSpPr>
            <a:xfrm>
              <a:off x="4959292" y="1649110"/>
              <a:ext cx="1852356" cy="1294178"/>
              <a:chOff x="4959292" y="1649110"/>
              <a:chExt cx="1852356" cy="1294178"/>
            </a:xfrm>
          </p:grpSpPr>
          <p:sp>
            <p:nvSpPr>
              <p:cNvPr id="20" name="Shape 19"/>
              <p:cNvSpPr/>
              <p:nvPr/>
            </p:nvSpPr>
            <p:spPr>
              <a:xfrm>
                <a:off x="4959292" y="1649110"/>
                <a:ext cx="1852356" cy="1294178"/>
              </a:xfrm>
              <a:prstGeom prst="leftRightRibbon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779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15" name="Straight Connector 214"/>
              <p:cNvCxnSpPr/>
              <p:nvPr userDrawn="1"/>
            </p:nvCxnSpPr>
            <p:spPr>
              <a:xfrm>
                <a:off x="5828329" y="2068167"/>
                <a:ext cx="0" cy="437067"/>
              </a:xfrm>
              <a:prstGeom prst="line">
                <a:avLst/>
              </a:prstGeom>
              <a:ln w="19050">
                <a:solidFill>
                  <a:srgbClr val="F46C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5084390" y="2112655"/>
              <a:ext cx="164588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Education Gap</a:t>
              </a:r>
            </a:p>
          </p:txBody>
        </p:sp>
      </p:grpSp>
      <p:grpSp>
        <p:nvGrpSpPr>
          <p:cNvPr id="316" name="Group 315"/>
          <p:cNvGrpSpPr/>
          <p:nvPr userDrawn="1"/>
        </p:nvGrpSpPr>
        <p:grpSpPr>
          <a:xfrm>
            <a:off x="7579295" y="1224248"/>
            <a:ext cx="4005099" cy="2540556"/>
            <a:chOff x="7287195" y="1338548"/>
            <a:chExt cx="4005099" cy="2540556"/>
          </a:xfrm>
        </p:grpSpPr>
        <p:sp>
          <p:nvSpPr>
            <p:cNvPr id="253" name="TextBox 252"/>
            <p:cNvSpPr txBox="1"/>
            <p:nvPr userDrawn="1"/>
          </p:nvSpPr>
          <p:spPr>
            <a:xfrm>
              <a:off x="7287195" y="3386661"/>
              <a:ext cx="40050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rgbClr val="3C3C3C"/>
                  </a:solidFill>
                </a:rPr>
                <a:t>Clinicians are overloaded with information and </a:t>
              </a:r>
            </a:p>
            <a:p>
              <a:pPr algn="ctr"/>
              <a:r>
                <a:rPr lang="en-US" sz="1300" b="1" dirty="0">
                  <a:solidFill>
                    <a:srgbClr val="3C3C3C"/>
                  </a:solidFill>
                </a:rPr>
                <a:t>often learn from information soundbites</a:t>
              </a:r>
            </a:p>
          </p:txBody>
        </p:sp>
        <p:grpSp>
          <p:nvGrpSpPr>
            <p:cNvPr id="314" name="Group 313"/>
            <p:cNvGrpSpPr/>
            <p:nvPr userDrawn="1"/>
          </p:nvGrpSpPr>
          <p:grpSpPr>
            <a:xfrm>
              <a:off x="8080818" y="1338548"/>
              <a:ext cx="2347879" cy="1963269"/>
              <a:chOff x="7155027" y="1338548"/>
              <a:chExt cx="2347879" cy="1963269"/>
            </a:xfrm>
          </p:grpSpPr>
          <p:cxnSp>
            <p:nvCxnSpPr>
              <p:cNvPr id="287" name="Straight Connector 286"/>
              <p:cNvCxnSpPr/>
              <p:nvPr userDrawn="1"/>
            </p:nvCxnSpPr>
            <p:spPr>
              <a:xfrm>
                <a:off x="7740196" y="1849413"/>
                <a:ext cx="1236616" cy="10321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 userDrawn="1"/>
            </p:nvCxnSpPr>
            <p:spPr>
              <a:xfrm flipH="1">
                <a:off x="7732732" y="1849413"/>
                <a:ext cx="1236616" cy="10321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flipH="1">
                <a:off x="7473479" y="2326975"/>
                <a:ext cx="172799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>
              <a:xfrm flipV="1">
                <a:off x="8339215" y="1646602"/>
                <a:ext cx="0" cy="13982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6" name="Group 305"/>
              <p:cNvGrpSpPr/>
              <p:nvPr userDrawn="1"/>
            </p:nvGrpSpPr>
            <p:grpSpPr>
              <a:xfrm>
                <a:off x="7461544" y="1602071"/>
                <a:ext cx="419018" cy="419368"/>
                <a:chOff x="9862691" y="1157765"/>
                <a:chExt cx="419018" cy="419368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9862691" y="1157765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80" name="Freeform 103"/>
                <p:cNvSpPr>
                  <a:spLocks noEditPoints="1"/>
                </p:cNvSpPr>
                <p:nvPr/>
              </p:nvSpPr>
              <p:spPr bwMode="auto">
                <a:xfrm>
                  <a:off x="9968890" y="1291646"/>
                  <a:ext cx="206620" cy="162820"/>
                </a:xfrm>
                <a:custGeom>
                  <a:avLst/>
                  <a:gdLst>
                    <a:gd name="T0" fmla="*/ 319 w 319"/>
                    <a:gd name="T1" fmla="*/ 81 h 251"/>
                    <a:gd name="T2" fmla="*/ 319 w 319"/>
                    <a:gd name="T3" fmla="*/ 223 h 251"/>
                    <a:gd name="T4" fmla="*/ 311 w 319"/>
                    <a:gd name="T5" fmla="*/ 243 h 251"/>
                    <a:gd name="T6" fmla="*/ 291 w 319"/>
                    <a:gd name="T7" fmla="*/ 251 h 251"/>
                    <a:gd name="T8" fmla="*/ 29 w 319"/>
                    <a:gd name="T9" fmla="*/ 251 h 251"/>
                    <a:gd name="T10" fmla="*/ 8 w 319"/>
                    <a:gd name="T11" fmla="*/ 243 h 251"/>
                    <a:gd name="T12" fmla="*/ 0 w 319"/>
                    <a:gd name="T13" fmla="*/ 223 h 251"/>
                    <a:gd name="T14" fmla="*/ 0 w 319"/>
                    <a:gd name="T15" fmla="*/ 81 h 251"/>
                    <a:gd name="T16" fmla="*/ 18 w 319"/>
                    <a:gd name="T17" fmla="*/ 97 h 251"/>
                    <a:gd name="T18" fmla="*/ 107 w 319"/>
                    <a:gd name="T19" fmla="*/ 158 h 251"/>
                    <a:gd name="T20" fmla="*/ 123 w 319"/>
                    <a:gd name="T21" fmla="*/ 170 h 251"/>
                    <a:gd name="T22" fmla="*/ 140 w 319"/>
                    <a:gd name="T23" fmla="*/ 178 h 251"/>
                    <a:gd name="T24" fmla="*/ 159 w 319"/>
                    <a:gd name="T25" fmla="*/ 183 h 251"/>
                    <a:gd name="T26" fmla="*/ 160 w 319"/>
                    <a:gd name="T27" fmla="*/ 183 h 251"/>
                    <a:gd name="T28" fmla="*/ 179 w 319"/>
                    <a:gd name="T29" fmla="*/ 178 h 251"/>
                    <a:gd name="T30" fmla="*/ 196 w 319"/>
                    <a:gd name="T31" fmla="*/ 170 h 251"/>
                    <a:gd name="T32" fmla="*/ 213 w 319"/>
                    <a:gd name="T33" fmla="*/ 158 h 251"/>
                    <a:gd name="T34" fmla="*/ 301 w 319"/>
                    <a:gd name="T35" fmla="*/ 97 h 251"/>
                    <a:gd name="T36" fmla="*/ 319 w 319"/>
                    <a:gd name="T37" fmla="*/ 81 h 251"/>
                    <a:gd name="T38" fmla="*/ 319 w 319"/>
                    <a:gd name="T39" fmla="*/ 29 h 251"/>
                    <a:gd name="T40" fmla="*/ 310 w 319"/>
                    <a:gd name="T41" fmla="*/ 56 h 251"/>
                    <a:gd name="T42" fmla="*/ 289 w 319"/>
                    <a:gd name="T43" fmla="*/ 78 h 251"/>
                    <a:gd name="T44" fmla="*/ 205 w 319"/>
                    <a:gd name="T45" fmla="*/ 135 h 251"/>
                    <a:gd name="T46" fmla="*/ 198 w 319"/>
                    <a:gd name="T47" fmla="*/ 141 h 251"/>
                    <a:gd name="T48" fmla="*/ 188 w 319"/>
                    <a:gd name="T49" fmla="*/ 148 h 251"/>
                    <a:gd name="T50" fmla="*/ 179 w 319"/>
                    <a:gd name="T51" fmla="*/ 153 h 251"/>
                    <a:gd name="T52" fmla="*/ 169 w 319"/>
                    <a:gd name="T53" fmla="*/ 158 h 251"/>
                    <a:gd name="T54" fmla="*/ 160 w 319"/>
                    <a:gd name="T55" fmla="*/ 160 h 251"/>
                    <a:gd name="T56" fmla="*/ 159 w 319"/>
                    <a:gd name="T57" fmla="*/ 160 h 251"/>
                    <a:gd name="T58" fmla="*/ 151 w 319"/>
                    <a:gd name="T59" fmla="*/ 158 h 251"/>
                    <a:gd name="T60" fmla="*/ 140 w 319"/>
                    <a:gd name="T61" fmla="*/ 153 h 251"/>
                    <a:gd name="T62" fmla="*/ 131 w 319"/>
                    <a:gd name="T63" fmla="*/ 148 h 251"/>
                    <a:gd name="T64" fmla="*/ 121 w 319"/>
                    <a:gd name="T65" fmla="*/ 141 h 251"/>
                    <a:gd name="T66" fmla="*/ 114 w 319"/>
                    <a:gd name="T67" fmla="*/ 135 h 251"/>
                    <a:gd name="T68" fmla="*/ 67 w 319"/>
                    <a:gd name="T69" fmla="*/ 103 h 251"/>
                    <a:gd name="T70" fmla="*/ 31 w 319"/>
                    <a:gd name="T71" fmla="*/ 78 h 251"/>
                    <a:gd name="T72" fmla="*/ 10 w 319"/>
                    <a:gd name="T73" fmla="*/ 57 h 251"/>
                    <a:gd name="T74" fmla="*/ 0 w 319"/>
                    <a:gd name="T75" fmla="*/ 33 h 251"/>
                    <a:gd name="T76" fmla="*/ 8 w 319"/>
                    <a:gd name="T77" fmla="*/ 10 h 251"/>
                    <a:gd name="T78" fmla="*/ 29 w 319"/>
                    <a:gd name="T79" fmla="*/ 0 h 251"/>
                    <a:gd name="T80" fmla="*/ 291 w 319"/>
                    <a:gd name="T81" fmla="*/ 0 h 251"/>
                    <a:gd name="T82" fmla="*/ 311 w 319"/>
                    <a:gd name="T83" fmla="*/ 9 h 251"/>
                    <a:gd name="T84" fmla="*/ 319 w 319"/>
                    <a:gd name="T85" fmla="*/ 2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9" h="251">
                      <a:moveTo>
                        <a:pt x="319" y="81"/>
                      </a:moveTo>
                      <a:cubicBezTo>
                        <a:pt x="319" y="223"/>
                        <a:pt x="319" y="223"/>
                        <a:pt x="319" y="223"/>
                      </a:cubicBezTo>
                      <a:cubicBezTo>
                        <a:pt x="319" y="230"/>
                        <a:pt x="316" y="237"/>
                        <a:pt x="311" y="243"/>
                      </a:cubicBezTo>
                      <a:cubicBezTo>
                        <a:pt x="305" y="248"/>
                        <a:pt x="298" y="251"/>
                        <a:pt x="291" y="251"/>
                      </a:cubicBezTo>
                      <a:cubicBezTo>
                        <a:pt x="29" y="251"/>
                        <a:pt x="29" y="251"/>
                        <a:pt x="29" y="251"/>
                      </a:cubicBezTo>
                      <a:cubicBezTo>
                        <a:pt x="21" y="251"/>
                        <a:pt x="14" y="248"/>
                        <a:pt x="8" y="243"/>
                      </a:cubicBezTo>
                      <a:cubicBezTo>
                        <a:pt x="3" y="237"/>
                        <a:pt x="0" y="230"/>
                        <a:pt x="0" y="223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5" y="87"/>
                        <a:pt x="11" y="92"/>
                        <a:pt x="18" y="97"/>
                      </a:cubicBezTo>
                      <a:cubicBezTo>
                        <a:pt x="61" y="126"/>
                        <a:pt x="91" y="146"/>
                        <a:pt x="107" y="158"/>
                      </a:cubicBezTo>
                      <a:cubicBezTo>
                        <a:pt x="113" y="163"/>
                        <a:pt x="119" y="167"/>
                        <a:pt x="123" y="170"/>
                      </a:cubicBezTo>
                      <a:cubicBezTo>
                        <a:pt x="127" y="173"/>
                        <a:pt x="133" y="175"/>
                        <a:pt x="140" y="178"/>
                      </a:cubicBezTo>
                      <a:cubicBezTo>
                        <a:pt x="147" y="181"/>
                        <a:pt x="153" y="183"/>
                        <a:pt x="159" y="183"/>
                      </a:cubicBezTo>
                      <a:cubicBezTo>
                        <a:pt x="160" y="183"/>
                        <a:pt x="160" y="183"/>
                        <a:pt x="160" y="183"/>
                      </a:cubicBezTo>
                      <a:cubicBezTo>
                        <a:pt x="166" y="183"/>
                        <a:pt x="172" y="181"/>
                        <a:pt x="179" y="178"/>
                      </a:cubicBezTo>
                      <a:cubicBezTo>
                        <a:pt x="186" y="175"/>
                        <a:pt x="192" y="173"/>
                        <a:pt x="196" y="170"/>
                      </a:cubicBezTo>
                      <a:cubicBezTo>
                        <a:pt x="200" y="167"/>
                        <a:pt x="206" y="163"/>
                        <a:pt x="213" y="158"/>
                      </a:cubicBezTo>
                      <a:cubicBezTo>
                        <a:pt x="233" y="143"/>
                        <a:pt x="262" y="123"/>
                        <a:pt x="301" y="97"/>
                      </a:cubicBezTo>
                      <a:cubicBezTo>
                        <a:pt x="308" y="92"/>
                        <a:pt x="314" y="87"/>
                        <a:pt x="319" y="81"/>
                      </a:cubicBezTo>
                      <a:close/>
                      <a:moveTo>
                        <a:pt x="319" y="29"/>
                      </a:moveTo>
                      <a:cubicBezTo>
                        <a:pt x="319" y="38"/>
                        <a:pt x="316" y="47"/>
                        <a:pt x="310" y="56"/>
                      </a:cubicBezTo>
                      <a:cubicBezTo>
                        <a:pt x="305" y="64"/>
                        <a:pt x="297" y="72"/>
                        <a:pt x="289" y="78"/>
                      </a:cubicBezTo>
                      <a:cubicBezTo>
                        <a:pt x="244" y="109"/>
                        <a:pt x="216" y="128"/>
                        <a:pt x="205" y="135"/>
                      </a:cubicBezTo>
                      <a:cubicBezTo>
                        <a:pt x="204" y="136"/>
                        <a:pt x="202" y="138"/>
                        <a:pt x="198" y="141"/>
                      </a:cubicBezTo>
                      <a:cubicBezTo>
                        <a:pt x="194" y="144"/>
                        <a:pt x="191" y="146"/>
                        <a:pt x="188" y="148"/>
                      </a:cubicBezTo>
                      <a:cubicBezTo>
                        <a:pt x="186" y="149"/>
                        <a:pt x="183" y="151"/>
                        <a:pt x="179" y="153"/>
                      </a:cubicBezTo>
                      <a:cubicBezTo>
                        <a:pt x="175" y="156"/>
                        <a:pt x="172" y="157"/>
                        <a:pt x="169" y="158"/>
                      </a:cubicBezTo>
                      <a:cubicBezTo>
                        <a:pt x="165" y="159"/>
                        <a:pt x="163" y="160"/>
                        <a:pt x="160" y="160"/>
                      </a:cubicBezTo>
                      <a:cubicBezTo>
                        <a:pt x="159" y="160"/>
                        <a:pt x="159" y="160"/>
                        <a:pt x="159" y="160"/>
                      </a:cubicBezTo>
                      <a:cubicBezTo>
                        <a:pt x="157" y="160"/>
                        <a:pt x="154" y="159"/>
                        <a:pt x="151" y="158"/>
                      </a:cubicBezTo>
                      <a:cubicBezTo>
                        <a:pt x="147" y="157"/>
                        <a:pt x="144" y="156"/>
                        <a:pt x="140" y="153"/>
                      </a:cubicBezTo>
                      <a:cubicBezTo>
                        <a:pt x="137" y="151"/>
                        <a:pt x="134" y="149"/>
                        <a:pt x="131" y="148"/>
                      </a:cubicBezTo>
                      <a:cubicBezTo>
                        <a:pt x="129" y="146"/>
                        <a:pt x="125" y="144"/>
                        <a:pt x="121" y="141"/>
                      </a:cubicBezTo>
                      <a:cubicBezTo>
                        <a:pt x="118" y="138"/>
                        <a:pt x="115" y="136"/>
                        <a:pt x="114" y="135"/>
                      </a:cubicBezTo>
                      <a:cubicBezTo>
                        <a:pt x="103" y="128"/>
                        <a:pt x="88" y="117"/>
                        <a:pt x="67" y="103"/>
                      </a:cubicBezTo>
                      <a:cubicBezTo>
                        <a:pt x="47" y="89"/>
                        <a:pt x="35" y="80"/>
                        <a:pt x="31" y="78"/>
                      </a:cubicBezTo>
                      <a:cubicBezTo>
                        <a:pt x="23" y="73"/>
                        <a:pt x="16" y="66"/>
                        <a:pt x="10" y="57"/>
                      </a:cubicBezTo>
                      <a:cubicBezTo>
                        <a:pt x="3" y="48"/>
                        <a:pt x="0" y="40"/>
                        <a:pt x="0" y="33"/>
                      </a:cubicBezTo>
                      <a:cubicBezTo>
                        <a:pt x="0" y="23"/>
                        <a:pt x="3" y="16"/>
                        <a:pt x="8" y="10"/>
                      </a:cubicBezTo>
                      <a:cubicBezTo>
                        <a:pt x="12" y="3"/>
                        <a:pt x="19" y="0"/>
                        <a:pt x="29" y="0"/>
                      </a:cubicBezTo>
                      <a:cubicBezTo>
                        <a:pt x="291" y="0"/>
                        <a:pt x="291" y="0"/>
                        <a:pt x="291" y="0"/>
                      </a:cubicBezTo>
                      <a:cubicBezTo>
                        <a:pt x="298" y="0"/>
                        <a:pt x="305" y="3"/>
                        <a:pt x="311" y="9"/>
                      </a:cubicBezTo>
                      <a:cubicBezTo>
                        <a:pt x="316" y="14"/>
                        <a:pt x="319" y="21"/>
                        <a:pt x="319" y="2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1898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07" name="Group 306"/>
              <p:cNvGrpSpPr/>
              <p:nvPr userDrawn="1"/>
            </p:nvGrpSpPr>
            <p:grpSpPr>
              <a:xfrm>
                <a:off x="9083888" y="2123574"/>
                <a:ext cx="419018" cy="419368"/>
                <a:chOff x="9374755" y="1675997"/>
                <a:chExt cx="419018" cy="419368"/>
              </a:xfrm>
            </p:grpSpPr>
            <p:sp>
              <p:nvSpPr>
                <p:cNvPr id="230" name="Oval 229"/>
                <p:cNvSpPr/>
                <p:nvPr/>
              </p:nvSpPr>
              <p:spPr>
                <a:xfrm>
                  <a:off x="9374755" y="1675997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102" name="Freeform 72"/>
                <p:cNvSpPr>
                  <a:spLocks noEditPoints="1"/>
                </p:cNvSpPr>
                <p:nvPr/>
              </p:nvSpPr>
              <p:spPr bwMode="auto">
                <a:xfrm>
                  <a:off x="9463268" y="1800190"/>
                  <a:ext cx="241992" cy="171452"/>
                </a:xfrm>
                <a:custGeom>
                  <a:avLst/>
                  <a:gdLst>
                    <a:gd name="T0" fmla="*/ 234 w 328"/>
                    <a:gd name="T1" fmla="*/ 117 h 234"/>
                    <a:gd name="T2" fmla="*/ 229 w 328"/>
                    <a:gd name="T3" fmla="*/ 107 h 234"/>
                    <a:gd name="T4" fmla="*/ 135 w 328"/>
                    <a:gd name="T5" fmla="*/ 49 h 234"/>
                    <a:gd name="T6" fmla="*/ 123 w 328"/>
                    <a:gd name="T7" fmla="*/ 48 h 234"/>
                    <a:gd name="T8" fmla="*/ 117 w 328"/>
                    <a:gd name="T9" fmla="*/ 59 h 234"/>
                    <a:gd name="T10" fmla="*/ 117 w 328"/>
                    <a:gd name="T11" fmla="*/ 176 h 234"/>
                    <a:gd name="T12" fmla="*/ 123 w 328"/>
                    <a:gd name="T13" fmla="*/ 186 h 234"/>
                    <a:gd name="T14" fmla="*/ 129 w 328"/>
                    <a:gd name="T15" fmla="*/ 187 h 234"/>
                    <a:gd name="T16" fmla="*/ 135 w 328"/>
                    <a:gd name="T17" fmla="*/ 186 h 234"/>
                    <a:gd name="T18" fmla="*/ 229 w 328"/>
                    <a:gd name="T19" fmla="*/ 127 h 234"/>
                    <a:gd name="T20" fmla="*/ 234 w 328"/>
                    <a:gd name="T21" fmla="*/ 117 h 234"/>
                    <a:gd name="T22" fmla="*/ 328 w 328"/>
                    <a:gd name="T23" fmla="*/ 117 h 234"/>
                    <a:gd name="T24" fmla="*/ 328 w 328"/>
                    <a:gd name="T25" fmla="*/ 145 h 234"/>
                    <a:gd name="T26" fmla="*/ 326 w 328"/>
                    <a:gd name="T27" fmla="*/ 170 h 234"/>
                    <a:gd name="T28" fmla="*/ 322 w 328"/>
                    <a:gd name="T29" fmla="*/ 196 h 234"/>
                    <a:gd name="T30" fmla="*/ 310 w 328"/>
                    <a:gd name="T31" fmla="*/ 219 h 234"/>
                    <a:gd name="T32" fmla="*/ 287 w 328"/>
                    <a:gd name="T33" fmla="*/ 230 h 234"/>
                    <a:gd name="T34" fmla="*/ 164 w 328"/>
                    <a:gd name="T35" fmla="*/ 234 h 234"/>
                    <a:gd name="T36" fmla="*/ 42 w 328"/>
                    <a:gd name="T37" fmla="*/ 230 h 234"/>
                    <a:gd name="T38" fmla="*/ 19 w 328"/>
                    <a:gd name="T39" fmla="*/ 219 h 234"/>
                    <a:gd name="T40" fmla="*/ 6 w 328"/>
                    <a:gd name="T41" fmla="*/ 196 h 234"/>
                    <a:gd name="T42" fmla="*/ 2 w 328"/>
                    <a:gd name="T43" fmla="*/ 170 h 234"/>
                    <a:gd name="T44" fmla="*/ 1 w 328"/>
                    <a:gd name="T45" fmla="*/ 145 h 234"/>
                    <a:gd name="T46" fmla="*/ 0 w 328"/>
                    <a:gd name="T47" fmla="*/ 117 h 234"/>
                    <a:gd name="T48" fmla="*/ 1 w 328"/>
                    <a:gd name="T49" fmla="*/ 90 h 234"/>
                    <a:gd name="T50" fmla="*/ 2 w 328"/>
                    <a:gd name="T51" fmla="*/ 65 h 234"/>
                    <a:gd name="T52" fmla="*/ 6 w 328"/>
                    <a:gd name="T53" fmla="*/ 38 h 234"/>
                    <a:gd name="T54" fmla="*/ 19 w 328"/>
                    <a:gd name="T55" fmla="*/ 15 h 234"/>
                    <a:gd name="T56" fmla="*/ 42 w 328"/>
                    <a:gd name="T57" fmla="*/ 5 h 234"/>
                    <a:gd name="T58" fmla="*/ 164 w 328"/>
                    <a:gd name="T59" fmla="*/ 0 h 234"/>
                    <a:gd name="T60" fmla="*/ 287 w 328"/>
                    <a:gd name="T61" fmla="*/ 5 h 234"/>
                    <a:gd name="T62" fmla="*/ 310 w 328"/>
                    <a:gd name="T63" fmla="*/ 15 h 234"/>
                    <a:gd name="T64" fmla="*/ 322 w 328"/>
                    <a:gd name="T65" fmla="*/ 38 h 234"/>
                    <a:gd name="T66" fmla="*/ 326 w 328"/>
                    <a:gd name="T67" fmla="*/ 65 h 234"/>
                    <a:gd name="T68" fmla="*/ 328 w 328"/>
                    <a:gd name="T69" fmla="*/ 90 h 234"/>
                    <a:gd name="T70" fmla="*/ 328 w 328"/>
                    <a:gd name="T71" fmla="*/ 117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8" h="234">
                      <a:moveTo>
                        <a:pt x="234" y="117"/>
                      </a:moveTo>
                      <a:cubicBezTo>
                        <a:pt x="234" y="113"/>
                        <a:pt x="233" y="109"/>
                        <a:pt x="229" y="107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32" y="46"/>
                        <a:pt x="128" y="46"/>
                        <a:pt x="123" y="48"/>
                      </a:cubicBezTo>
                      <a:cubicBezTo>
                        <a:pt x="119" y="51"/>
                        <a:pt x="117" y="54"/>
                        <a:pt x="117" y="59"/>
                      </a:cubicBezTo>
                      <a:cubicBezTo>
                        <a:pt x="117" y="176"/>
                        <a:pt x="117" y="176"/>
                        <a:pt x="117" y="176"/>
                      </a:cubicBezTo>
                      <a:cubicBezTo>
                        <a:pt x="117" y="180"/>
                        <a:pt x="119" y="184"/>
                        <a:pt x="123" y="186"/>
                      </a:cubicBezTo>
                      <a:cubicBezTo>
                        <a:pt x="125" y="187"/>
                        <a:pt x="127" y="187"/>
                        <a:pt x="129" y="187"/>
                      </a:cubicBezTo>
                      <a:cubicBezTo>
                        <a:pt x="132" y="187"/>
                        <a:pt x="134" y="187"/>
                        <a:pt x="135" y="186"/>
                      </a:cubicBezTo>
                      <a:cubicBezTo>
                        <a:pt x="229" y="127"/>
                        <a:pt x="229" y="127"/>
                        <a:pt x="229" y="127"/>
                      </a:cubicBezTo>
                      <a:cubicBezTo>
                        <a:pt x="233" y="125"/>
                        <a:pt x="234" y="122"/>
                        <a:pt x="234" y="117"/>
                      </a:cubicBezTo>
                      <a:close/>
                      <a:moveTo>
                        <a:pt x="328" y="117"/>
                      </a:moveTo>
                      <a:cubicBezTo>
                        <a:pt x="328" y="129"/>
                        <a:pt x="328" y="138"/>
                        <a:pt x="328" y="145"/>
                      </a:cubicBezTo>
                      <a:cubicBezTo>
                        <a:pt x="328" y="151"/>
                        <a:pt x="327" y="159"/>
                        <a:pt x="326" y="170"/>
                      </a:cubicBezTo>
                      <a:cubicBezTo>
                        <a:pt x="325" y="180"/>
                        <a:pt x="324" y="189"/>
                        <a:pt x="322" y="196"/>
                      </a:cubicBezTo>
                      <a:cubicBezTo>
                        <a:pt x="320" y="205"/>
                        <a:pt x="316" y="213"/>
                        <a:pt x="310" y="219"/>
                      </a:cubicBezTo>
                      <a:cubicBezTo>
                        <a:pt x="303" y="225"/>
                        <a:pt x="296" y="229"/>
                        <a:pt x="287" y="230"/>
                      </a:cubicBezTo>
                      <a:cubicBezTo>
                        <a:pt x="260" y="233"/>
                        <a:pt x="219" y="234"/>
                        <a:pt x="164" y="234"/>
                      </a:cubicBezTo>
                      <a:cubicBezTo>
                        <a:pt x="109" y="234"/>
                        <a:pt x="69" y="233"/>
                        <a:pt x="42" y="230"/>
                      </a:cubicBezTo>
                      <a:cubicBezTo>
                        <a:pt x="33" y="229"/>
                        <a:pt x="25" y="225"/>
                        <a:pt x="19" y="219"/>
                      </a:cubicBezTo>
                      <a:cubicBezTo>
                        <a:pt x="12" y="213"/>
                        <a:pt x="8" y="205"/>
                        <a:pt x="6" y="196"/>
                      </a:cubicBezTo>
                      <a:cubicBezTo>
                        <a:pt x="4" y="189"/>
                        <a:pt x="3" y="180"/>
                        <a:pt x="2" y="170"/>
                      </a:cubicBezTo>
                      <a:cubicBezTo>
                        <a:pt x="1" y="159"/>
                        <a:pt x="1" y="151"/>
                        <a:pt x="1" y="145"/>
                      </a:cubicBezTo>
                      <a:cubicBezTo>
                        <a:pt x="0" y="138"/>
                        <a:pt x="0" y="129"/>
                        <a:pt x="0" y="117"/>
                      </a:cubicBezTo>
                      <a:cubicBezTo>
                        <a:pt x="0" y="105"/>
                        <a:pt x="0" y="96"/>
                        <a:pt x="1" y="90"/>
                      </a:cubicBezTo>
                      <a:cubicBezTo>
                        <a:pt x="1" y="83"/>
                        <a:pt x="1" y="75"/>
                        <a:pt x="2" y="65"/>
                      </a:cubicBezTo>
                      <a:cubicBezTo>
                        <a:pt x="3" y="55"/>
                        <a:pt x="4" y="46"/>
                        <a:pt x="6" y="38"/>
                      </a:cubicBezTo>
                      <a:cubicBezTo>
                        <a:pt x="8" y="29"/>
                        <a:pt x="12" y="21"/>
                        <a:pt x="19" y="15"/>
                      </a:cubicBezTo>
                      <a:cubicBezTo>
                        <a:pt x="25" y="9"/>
                        <a:pt x="33" y="6"/>
                        <a:pt x="42" y="5"/>
                      </a:cubicBezTo>
                      <a:cubicBezTo>
                        <a:pt x="69" y="2"/>
                        <a:pt x="109" y="0"/>
                        <a:pt x="164" y="0"/>
                      </a:cubicBezTo>
                      <a:cubicBezTo>
                        <a:pt x="219" y="0"/>
                        <a:pt x="260" y="2"/>
                        <a:pt x="287" y="5"/>
                      </a:cubicBezTo>
                      <a:cubicBezTo>
                        <a:pt x="296" y="6"/>
                        <a:pt x="303" y="9"/>
                        <a:pt x="310" y="15"/>
                      </a:cubicBezTo>
                      <a:cubicBezTo>
                        <a:pt x="316" y="21"/>
                        <a:pt x="320" y="29"/>
                        <a:pt x="322" y="38"/>
                      </a:cubicBezTo>
                      <a:cubicBezTo>
                        <a:pt x="324" y="46"/>
                        <a:pt x="325" y="55"/>
                        <a:pt x="326" y="65"/>
                      </a:cubicBezTo>
                      <a:cubicBezTo>
                        <a:pt x="327" y="75"/>
                        <a:pt x="328" y="83"/>
                        <a:pt x="328" y="90"/>
                      </a:cubicBezTo>
                      <a:cubicBezTo>
                        <a:pt x="328" y="96"/>
                        <a:pt x="328" y="105"/>
                        <a:pt x="328" y="11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1898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08" name="Group 307"/>
              <p:cNvGrpSpPr/>
              <p:nvPr userDrawn="1"/>
            </p:nvGrpSpPr>
            <p:grpSpPr>
              <a:xfrm>
                <a:off x="8131392" y="1338548"/>
                <a:ext cx="419018" cy="419368"/>
                <a:chOff x="9845863" y="1644451"/>
                <a:chExt cx="419018" cy="419368"/>
              </a:xfrm>
            </p:grpSpPr>
            <p:sp>
              <p:nvSpPr>
                <p:cNvPr id="227" name="Oval 226"/>
                <p:cNvSpPr/>
                <p:nvPr/>
              </p:nvSpPr>
              <p:spPr>
                <a:xfrm>
                  <a:off x="9845863" y="1644451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45" name="Freeform 38"/>
                <p:cNvSpPr>
                  <a:spLocks noEditPoints="1"/>
                </p:cNvSpPr>
                <p:nvPr userDrawn="1"/>
              </p:nvSpPr>
              <p:spPr bwMode="auto">
                <a:xfrm>
                  <a:off x="9944269" y="1755095"/>
                  <a:ext cx="230791" cy="178862"/>
                </a:xfrm>
                <a:custGeom>
                  <a:avLst/>
                  <a:gdLst>
                    <a:gd name="T0" fmla="*/ 235 w 329"/>
                    <a:gd name="T1" fmla="*/ 147 h 282"/>
                    <a:gd name="T2" fmla="*/ 229 w 329"/>
                    <a:gd name="T3" fmla="*/ 141 h 282"/>
                    <a:gd name="T4" fmla="*/ 188 w 329"/>
                    <a:gd name="T5" fmla="*/ 100 h 282"/>
                    <a:gd name="T6" fmla="*/ 182 w 329"/>
                    <a:gd name="T7" fmla="*/ 94 h 282"/>
                    <a:gd name="T8" fmla="*/ 143 w 329"/>
                    <a:gd name="T9" fmla="*/ 96 h 282"/>
                    <a:gd name="T10" fmla="*/ 141 w 329"/>
                    <a:gd name="T11" fmla="*/ 141 h 282"/>
                    <a:gd name="T12" fmla="*/ 96 w 329"/>
                    <a:gd name="T13" fmla="*/ 143 h 282"/>
                    <a:gd name="T14" fmla="*/ 94 w 329"/>
                    <a:gd name="T15" fmla="*/ 182 h 282"/>
                    <a:gd name="T16" fmla="*/ 100 w 329"/>
                    <a:gd name="T17" fmla="*/ 188 h 282"/>
                    <a:gd name="T18" fmla="*/ 141 w 329"/>
                    <a:gd name="T19" fmla="*/ 229 h 282"/>
                    <a:gd name="T20" fmla="*/ 147 w 329"/>
                    <a:gd name="T21" fmla="*/ 235 h 282"/>
                    <a:gd name="T22" fmla="*/ 187 w 329"/>
                    <a:gd name="T23" fmla="*/ 233 h 282"/>
                    <a:gd name="T24" fmla="*/ 188 w 329"/>
                    <a:gd name="T25" fmla="*/ 188 h 282"/>
                    <a:gd name="T26" fmla="*/ 234 w 329"/>
                    <a:gd name="T27" fmla="*/ 186 h 282"/>
                    <a:gd name="T28" fmla="*/ 118 w 329"/>
                    <a:gd name="T29" fmla="*/ 47 h 282"/>
                    <a:gd name="T30" fmla="*/ 212 w 329"/>
                    <a:gd name="T31" fmla="*/ 24 h 282"/>
                    <a:gd name="T32" fmla="*/ 118 w 329"/>
                    <a:gd name="T33" fmla="*/ 47 h 282"/>
                    <a:gd name="T34" fmla="*/ 47 w 329"/>
                    <a:gd name="T35" fmla="*/ 282 h 282"/>
                    <a:gd name="T36" fmla="*/ 12 w 329"/>
                    <a:gd name="T37" fmla="*/ 270 h 282"/>
                    <a:gd name="T38" fmla="*/ 0 w 329"/>
                    <a:gd name="T39" fmla="*/ 88 h 282"/>
                    <a:gd name="T40" fmla="*/ 41 w 329"/>
                    <a:gd name="T41" fmla="*/ 47 h 282"/>
                    <a:gd name="T42" fmla="*/ 265 w 329"/>
                    <a:gd name="T43" fmla="*/ 47 h 282"/>
                    <a:gd name="T44" fmla="*/ 65 w 329"/>
                    <a:gd name="T45" fmla="*/ 282 h 282"/>
                    <a:gd name="T46" fmla="*/ 94 w 329"/>
                    <a:gd name="T47" fmla="*/ 47 h 282"/>
                    <a:gd name="T48" fmla="*/ 99 w 329"/>
                    <a:gd name="T49" fmla="*/ 5 h 282"/>
                    <a:gd name="T50" fmla="*/ 218 w 329"/>
                    <a:gd name="T51" fmla="*/ 0 h 282"/>
                    <a:gd name="T52" fmla="*/ 235 w 329"/>
                    <a:gd name="T53" fmla="*/ 18 h 282"/>
                    <a:gd name="T54" fmla="*/ 265 w 329"/>
                    <a:gd name="T55" fmla="*/ 47 h 282"/>
                    <a:gd name="T56" fmla="*/ 329 w 329"/>
                    <a:gd name="T57" fmla="*/ 241 h 282"/>
                    <a:gd name="T58" fmla="*/ 288 w 329"/>
                    <a:gd name="T59" fmla="*/ 282 h 282"/>
                    <a:gd name="T60" fmla="*/ 282 w 329"/>
                    <a:gd name="T61" fmla="*/ 47 h 282"/>
                    <a:gd name="T62" fmla="*/ 317 w 329"/>
                    <a:gd name="T63" fmla="*/ 59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9" h="282">
                      <a:moveTo>
                        <a:pt x="235" y="182"/>
                      </a:moveTo>
                      <a:cubicBezTo>
                        <a:pt x="235" y="147"/>
                        <a:pt x="235" y="147"/>
                        <a:pt x="235" y="147"/>
                      </a:cubicBezTo>
                      <a:cubicBezTo>
                        <a:pt x="235" y="145"/>
                        <a:pt x="235" y="144"/>
                        <a:pt x="234" y="143"/>
                      </a:cubicBezTo>
                      <a:cubicBezTo>
                        <a:pt x="232" y="142"/>
                        <a:pt x="231" y="141"/>
                        <a:pt x="229" y="141"/>
                      </a:cubicBezTo>
                      <a:cubicBezTo>
                        <a:pt x="188" y="141"/>
                        <a:pt x="188" y="141"/>
                        <a:pt x="188" y="141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188" y="98"/>
                        <a:pt x="188" y="97"/>
                        <a:pt x="187" y="96"/>
                      </a:cubicBezTo>
                      <a:cubicBezTo>
                        <a:pt x="185" y="95"/>
                        <a:pt x="184" y="94"/>
                        <a:pt x="182" y="94"/>
                      </a:cubicBezTo>
                      <a:cubicBezTo>
                        <a:pt x="147" y="94"/>
                        <a:pt x="147" y="94"/>
                        <a:pt x="147" y="94"/>
                      </a:cubicBezTo>
                      <a:cubicBezTo>
                        <a:pt x="145" y="94"/>
                        <a:pt x="144" y="95"/>
                        <a:pt x="143" y="96"/>
                      </a:cubicBezTo>
                      <a:cubicBezTo>
                        <a:pt x="142" y="97"/>
                        <a:pt x="141" y="98"/>
                        <a:pt x="141" y="100"/>
                      </a:cubicBezTo>
                      <a:cubicBezTo>
                        <a:pt x="141" y="141"/>
                        <a:pt x="141" y="141"/>
                        <a:pt x="141" y="141"/>
                      </a:cubicBezTo>
                      <a:cubicBezTo>
                        <a:pt x="100" y="141"/>
                        <a:pt x="100" y="141"/>
                        <a:pt x="100" y="141"/>
                      </a:cubicBezTo>
                      <a:cubicBezTo>
                        <a:pt x="98" y="141"/>
                        <a:pt x="97" y="142"/>
                        <a:pt x="96" y="143"/>
                      </a:cubicBezTo>
                      <a:cubicBezTo>
                        <a:pt x="95" y="144"/>
                        <a:pt x="94" y="145"/>
                        <a:pt x="94" y="147"/>
                      </a:cubicBezTo>
                      <a:cubicBezTo>
                        <a:pt x="94" y="182"/>
                        <a:pt x="94" y="182"/>
                        <a:pt x="94" y="182"/>
                      </a:cubicBezTo>
                      <a:cubicBezTo>
                        <a:pt x="94" y="184"/>
                        <a:pt x="95" y="185"/>
                        <a:pt x="96" y="186"/>
                      </a:cubicBezTo>
                      <a:cubicBezTo>
                        <a:pt x="97" y="188"/>
                        <a:pt x="98" y="188"/>
                        <a:pt x="100" y="188"/>
                      </a:cubicBezTo>
                      <a:cubicBezTo>
                        <a:pt x="141" y="188"/>
                        <a:pt x="141" y="188"/>
                        <a:pt x="141" y="188"/>
                      </a:cubicBezTo>
                      <a:cubicBezTo>
                        <a:pt x="141" y="229"/>
                        <a:pt x="141" y="229"/>
                        <a:pt x="141" y="229"/>
                      </a:cubicBezTo>
                      <a:cubicBezTo>
                        <a:pt x="141" y="231"/>
                        <a:pt x="142" y="232"/>
                        <a:pt x="143" y="233"/>
                      </a:cubicBezTo>
                      <a:cubicBezTo>
                        <a:pt x="144" y="235"/>
                        <a:pt x="145" y="235"/>
                        <a:pt x="147" y="235"/>
                      </a:cubicBezTo>
                      <a:cubicBezTo>
                        <a:pt x="182" y="235"/>
                        <a:pt x="182" y="235"/>
                        <a:pt x="182" y="235"/>
                      </a:cubicBezTo>
                      <a:cubicBezTo>
                        <a:pt x="184" y="235"/>
                        <a:pt x="185" y="235"/>
                        <a:pt x="187" y="233"/>
                      </a:cubicBezTo>
                      <a:cubicBezTo>
                        <a:pt x="188" y="232"/>
                        <a:pt x="188" y="231"/>
                        <a:pt x="188" y="229"/>
                      </a:cubicBezTo>
                      <a:cubicBezTo>
                        <a:pt x="188" y="188"/>
                        <a:pt x="188" y="188"/>
                        <a:pt x="188" y="188"/>
                      </a:cubicBezTo>
                      <a:cubicBezTo>
                        <a:pt x="229" y="188"/>
                        <a:pt x="229" y="188"/>
                        <a:pt x="229" y="188"/>
                      </a:cubicBezTo>
                      <a:cubicBezTo>
                        <a:pt x="231" y="188"/>
                        <a:pt x="232" y="188"/>
                        <a:pt x="234" y="186"/>
                      </a:cubicBezTo>
                      <a:cubicBezTo>
                        <a:pt x="235" y="185"/>
                        <a:pt x="235" y="184"/>
                        <a:pt x="235" y="182"/>
                      </a:cubicBezTo>
                      <a:close/>
                      <a:moveTo>
                        <a:pt x="118" y="47"/>
                      </a:moveTo>
                      <a:cubicBezTo>
                        <a:pt x="212" y="47"/>
                        <a:pt x="212" y="47"/>
                        <a:pt x="212" y="47"/>
                      </a:cubicBezTo>
                      <a:cubicBezTo>
                        <a:pt x="212" y="24"/>
                        <a:pt x="212" y="24"/>
                        <a:pt x="212" y="24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lnTo>
                        <a:pt x="118" y="47"/>
                      </a:lnTo>
                      <a:close/>
                      <a:moveTo>
                        <a:pt x="47" y="47"/>
                      </a:moveTo>
                      <a:cubicBezTo>
                        <a:pt x="47" y="282"/>
                        <a:pt x="47" y="282"/>
                        <a:pt x="47" y="282"/>
                      </a:cubicBezTo>
                      <a:cubicBezTo>
                        <a:pt x="41" y="282"/>
                        <a:pt x="41" y="282"/>
                        <a:pt x="41" y="282"/>
                      </a:cubicBezTo>
                      <a:cubicBezTo>
                        <a:pt x="30" y="282"/>
                        <a:pt x="20" y="278"/>
                        <a:pt x="12" y="270"/>
                      </a:cubicBezTo>
                      <a:cubicBezTo>
                        <a:pt x="4" y="262"/>
                        <a:pt x="0" y="252"/>
                        <a:pt x="0" y="241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77"/>
                        <a:pt x="4" y="67"/>
                        <a:pt x="12" y="59"/>
                      </a:cubicBezTo>
                      <a:cubicBezTo>
                        <a:pt x="20" y="51"/>
                        <a:pt x="30" y="47"/>
                        <a:pt x="41" y="47"/>
                      </a:cubicBezTo>
                      <a:lnTo>
                        <a:pt x="47" y="47"/>
                      </a:lnTo>
                      <a:close/>
                      <a:moveTo>
                        <a:pt x="265" y="47"/>
                      </a:moveTo>
                      <a:cubicBezTo>
                        <a:pt x="265" y="282"/>
                        <a:pt x="265" y="282"/>
                        <a:pt x="265" y="282"/>
                      </a:cubicBezTo>
                      <a:cubicBezTo>
                        <a:pt x="65" y="282"/>
                        <a:pt x="65" y="282"/>
                        <a:pt x="65" y="282"/>
                      </a:cubicBezTo>
                      <a:cubicBezTo>
                        <a:pt x="65" y="47"/>
                        <a:pt x="65" y="47"/>
                        <a:pt x="65" y="47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cubicBezTo>
                        <a:pt x="94" y="18"/>
                        <a:pt x="94" y="18"/>
                        <a:pt x="94" y="18"/>
                      </a:cubicBezTo>
                      <a:cubicBezTo>
                        <a:pt x="94" y="13"/>
                        <a:pt x="96" y="9"/>
                        <a:pt x="99" y="5"/>
                      </a:cubicBezTo>
                      <a:cubicBezTo>
                        <a:pt x="103" y="2"/>
                        <a:pt x="107" y="0"/>
                        <a:pt x="112" y="0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22" y="0"/>
                        <a:pt x="227" y="2"/>
                        <a:pt x="230" y="5"/>
                      </a:cubicBezTo>
                      <a:cubicBezTo>
                        <a:pt x="233" y="9"/>
                        <a:pt x="235" y="13"/>
                        <a:pt x="235" y="18"/>
                      </a:cubicBezTo>
                      <a:cubicBezTo>
                        <a:pt x="235" y="47"/>
                        <a:pt x="235" y="47"/>
                        <a:pt x="235" y="47"/>
                      </a:cubicBezTo>
                      <a:lnTo>
                        <a:pt x="265" y="47"/>
                      </a:lnTo>
                      <a:close/>
                      <a:moveTo>
                        <a:pt x="329" y="88"/>
                      </a:moveTo>
                      <a:cubicBezTo>
                        <a:pt x="329" y="241"/>
                        <a:pt x="329" y="241"/>
                        <a:pt x="329" y="241"/>
                      </a:cubicBezTo>
                      <a:cubicBezTo>
                        <a:pt x="329" y="252"/>
                        <a:pt x="325" y="262"/>
                        <a:pt x="317" y="270"/>
                      </a:cubicBezTo>
                      <a:cubicBezTo>
                        <a:pt x="309" y="278"/>
                        <a:pt x="299" y="282"/>
                        <a:pt x="288" y="282"/>
                      </a:cubicBezTo>
                      <a:cubicBezTo>
                        <a:pt x="282" y="282"/>
                        <a:pt x="282" y="282"/>
                        <a:pt x="282" y="282"/>
                      </a:cubicBezTo>
                      <a:cubicBezTo>
                        <a:pt x="282" y="47"/>
                        <a:pt x="282" y="47"/>
                        <a:pt x="282" y="47"/>
                      </a:cubicBezTo>
                      <a:cubicBezTo>
                        <a:pt x="288" y="47"/>
                        <a:pt x="288" y="47"/>
                        <a:pt x="288" y="47"/>
                      </a:cubicBezTo>
                      <a:cubicBezTo>
                        <a:pt x="299" y="47"/>
                        <a:pt x="309" y="51"/>
                        <a:pt x="317" y="59"/>
                      </a:cubicBezTo>
                      <a:cubicBezTo>
                        <a:pt x="325" y="67"/>
                        <a:pt x="329" y="77"/>
                        <a:pt x="329" y="8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10" name="Group 309"/>
              <p:cNvGrpSpPr/>
              <p:nvPr userDrawn="1"/>
            </p:nvGrpSpPr>
            <p:grpSpPr>
              <a:xfrm>
                <a:off x="8137974" y="2882449"/>
                <a:ext cx="419018" cy="419368"/>
                <a:chOff x="9879197" y="2146643"/>
                <a:chExt cx="419018" cy="419368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9879197" y="2146643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28" name="Freeform 12"/>
                <p:cNvSpPr>
                  <a:spLocks noEditPoints="1"/>
                </p:cNvSpPr>
                <p:nvPr userDrawn="1"/>
              </p:nvSpPr>
              <p:spPr bwMode="auto">
                <a:xfrm>
                  <a:off x="9983944" y="2266662"/>
                  <a:ext cx="209523" cy="189242"/>
                </a:xfrm>
                <a:custGeom>
                  <a:avLst/>
                  <a:gdLst>
                    <a:gd name="T0" fmla="*/ 259 w 299"/>
                    <a:gd name="T1" fmla="*/ 207 h 299"/>
                    <a:gd name="T2" fmla="*/ 208 w 299"/>
                    <a:gd name="T3" fmla="*/ 164 h 299"/>
                    <a:gd name="T4" fmla="*/ 199 w 299"/>
                    <a:gd name="T5" fmla="*/ 173 h 299"/>
                    <a:gd name="T6" fmla="*/ 205 w 299"/>
                    <a:gd name="T7" fmla="*/ 181 h 299"/>
                    <a:gd name="T8" fmla="*/ 208 w 299"/>
                    <a:gd name="T9" fmla="*/ 190 h 299"/>
                    <a:gd name="T10" fmla="*/ 191 w 299"/>
                    <a:gd name="T11" fmla="*/ 208 h 299"/>
                    <a:gd name="T12" fmla="*/ 181 w 299"/>
                    <a:gd name="T13" fmla="*/ 205 h 299"/>
                    <a:gd name="T14" fmla="*/ 174 w 299"/>
                    <a:gd name="T15" fmla="*/ 198 h 299"/>
                    <a:gd name="T16" fmla="*/ 164 w 299"/>
                    <a:gd name="T17" fmla="*/ 208 h 299"/>
                    <a:gd name="T18" fmla="*/ 207 w 299"/>
                    <a:gd name="T19" fmla="*/ 259 h 299"/>
                    <a:gd name="T20" fmla="*/ 232 w 299"/>
                    <a:gd name="T21" fmla="*/ 259 h 299"/>
                    <a:gd name="T22" fmla="*/ 264 w 299"/>
                    <a:gd name="T23" fmla="*/ 220 h 299"/>
                    <a:gd name="T24" fmla="*/ 130 w 299"/>
                    <a:gd name="T25" fmla="*/ 78 h 299"/>
                    <a:gd name="T26" fmla="*/ 80 w 299"/>
                    <a:gd name="T27" fmla="*/ 35 h 299"/>
                    <a:gd name="T28" fmla="*/ 40 w 299"/>
                    <a:gd name="T29" fmla="*/ 66 h 299"/>
                    <a:gd name="T30" fmla="*/ 40 w 299"/>
                    <a:gd name="T31" fmla="*/ 91 h 299"/>
                    <a:gd name="T32" fmla="*/ 91 w 299"/>
                    <a:gd name="T33" fmla="*/ 134 h 299"/>
                    <a:gd name="T34" fmla="*/ 101 w 299"/>
                    <a:gd name="T35" fmla="*/ 125 h 299"/>
                    <a:gd name="T36" fmla="*/ 94 w 299"/>
                    <a:gd name="T37" fmla="*/ 118 h 299"/>
                    <a:gd name="T38" fmla="*/ 91 w 299"/>
                    <a:gd name="T39" fmla="*/ 108 h 299"/>
                    <a:gd name="T40" fmla="*/ 109 w 299"/>
                    <a:gd name="T41" fmla="*/ 91 h 299"/>
                    <a:gd name="T42" fmla="*/ 118 w 299"/>
                    <a:gd name="T43" fmla="*/ 94 h 299"/>
                    <a:gd name="T44" fmla="*/ 126 w 299"/>
                    <a:gd name="T45" fmla="*/ 100 h 299"/>
                    <a:gd name="T46" fmla="*/ 135 w 299"/>
                    <a:gd name="T47" fmla="*/ 90 h 299"/>
                    <a:gd name="T48" fmla="*/ 284 w 299"/>
                    <a:gd name="T49" fmla="*/ 257 h 299"/>
                    <a:gd name="T50" fmla="*/ 220 w 299"/>
                    <a:gd name="T51" fmla="*/ 299 h 299"/>
                    <a:gd name="T52" fmla="*/ 144 w 299"/>
                    <a:gd name="T53" fmla="*/ 245 h 299"/>
                    <a:gd name="T54" fmla="*/ 145 w 299"/>
                    <a:gd name="T55" fmla="*/ 170 h 299"/>
                    <a:gd name="T56" fmla="*/ 91 w 299"/>
                    <a:gd name="T57" fmla="*/ 170 h 299"/>
                    <a:gd name="T58" fmla="*/ 15 w 299"/>
                    <a:gd name="T59" fmla="*/ 116 h 299"/>
                    <a:gd name="T60" fmla="*/ 16 w 299"/>
                    <a:gd name="T61" fmla="*/ 42 h 299"/>
                    <a:gd name="T62" fmla="*/ 80 w 299"/>
                    <a:gd name="T63" fmla="*/ 0 h 299"/>
                    <a:gd name="T64" fmla="*/ 155 w 299"/>
                    <a:gd name="T65" fmla="*/ 53 h 299"/>
                    <a:gd name="T66" fmla="*/ 154 w 299"/>
                    <a:gd name="T67" fmla="*/ 129 h 299"/>
                    <a:gd name="T68" fmla="*/ 208 w 299"/>
                    <a:gd name="T69" fmla="*/ 129 h 299"/>
                    <a:gd name="T70" fmla="*/ 284 w 299"/>
                    <a:gd name="T71" fmla="*/ 18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9" h="299">
                      <a:moveTo>
                        <a:pt x="264" y="220"/>
                      </a:moveTo>
                      <a:cubicBezTo>
                        <a:pt x="264" y="215"/>
                        <a:pt x="263" y="211"/>
                        <a:pt x="259" y="207"/>
                      </a:cubicBezTo>
                      <a:cubicBezTo>
                        <a:pt x="221" y="169"/>
                        <a:pt x="221" y="169"/>
                        <a:pt x="221" y="169"/>
                      </a:cubicBezTo>
                      <a:cubicBezTo>
                        <a:pt x="217" y="166"/>
                        <a:pt x="213" y="164"/>
                        <a:pt x="208" y="164"/>
                      </a:cubicBezTo>
                      <a:cubicBezTo>
                        <a:pt x="203" y="164"/>
                        <a:pt x="199" y="166"/>
                        <a:pt x="195" y="170"/>
                      </a:cubicBezTo>
                      <a:cubicBezTo>
                        <a:pt x="196" y="170"/>
                        <a:pt x="197" y="171"/>
                        <a:pt x="199" y="173"/>
                      </a:cubicBezTo>
                      <a:cubicBezTo>
                        <a:pt x="201" y="175"/>
                        <a:pt x="202" y="176"/>
                        <a:pt x="203" y="177"/>
                      </a:cubicBezTo>
                      <a:cubicBezTo>
                        <a:pt x="203" y="178"/>
                        <a:pt x="204" y="179"/>
                        <a:pt x="205" y="181"/>
                      </a:cubicBezTo>
                      <a:cubicBezTo>
                        <a:pt x="207" y="182"/>
                        <a:pt x="207" y="184"/>
                        <a:pt x="208" y="185"/>
                      </a:cubicBezTo>
                      <a:cubicBezTo>
                        <a:pt x="208" y="187"/>
                        <a:pt x="208" y="189"/>
                        <a:pt x="208" y="190"/>
                      </a:cubicBezTo>
                      <a:cubicBezTo>
                        <a:pt x="208" y="195"/>
                        <a:pt x="207" y="199"/>
                        <a:pt x="203" y="203"/>
                      </a:cubicBezTo>
                      <a:cubicBezTo>
                        <a:pt x="200" y="206"/>
                        <a:pt x="196" y="208"/>
                        <a:pt x="191" y="208"/>
                      </a:cubicBezTo>
                      <a:cubicBezTo>
                        <a:pt x="189" y="208"/>
                        <a:pt x="187" y="208"/>
                        <a:pt x="186" y="207"/>
                      </a:cubicBezTo>
                      <a:cubicBezTo>
                        <a:pt x="184" y="207"/>
                        <a:pt x="183" y="206"/>
                        <a:pt x="181" y="205"/>
                      </a:cubicBezTo>
                      <a:cubicBezTo>
                        <a:pt x="179" y="204"/>
                        <a:pt x="178" y="203"/>
                        <a:pt x="178" y="202"/>
                      </a:cubicBezTo>
                      <a:cubicBezTo>
                        <a:pt x="177" y="202"/>
                        <a:pt x="176" y="200"/>
                        <a:pt x="174" y="198"/>
                      </a:cubicBezTo>
                      <a:cubicBezTo>
                        <a:pt x="172" y="196"/>
                        <a:pt x="171" y="195"/>
                        <a:pt x="170" y="195"/>
                      </a:cubicBezTo>
                      <a:cubicBezTo>
                        <a:pt x="166" y="199"/>
                        <a:pt x="164" y="203"/>
                        <a:pt x="164" y="208"/>
                      </a:cubicBezTo>
                      <a:cubicBezTo>
                        <a:pt x="164" y="213"/>
                        <a:pt x="166" y="217"/>
                        <a:pt x="169" y="221"/>
                      </a:cubicBezTo>
                      <a:cubicBezTo>
                        <a:pt x="207" y="259"/>
                        <a:pt x="207" y="259"/>
                        <a:pt x="207" y="259"/>
                      </a:cubicBezTo>
                      <a:cubicBezTo>
                        <a:pt x="210" y="262"/>
                        <a:pt x="215" y="264"/>
                        <a:pt x="220" y="264"/>
                      </a:cubicBezTo>
                      <a:cubicBezTo>
                        <a:pt x="225" y="264"/>
                        <a:pt x="229" y="262"/>
                        <a:pt x="232" y="259"/>
                      </a:cubicBezTo>
                      <a:cubicBezTo>
                        <a:pt x="259" y="232"/>
                        <a:pt x="259" y="232"/>
                        <a:pt x="259" y="232"/>
                      </a:cubicBezTo>
                      <a:cubicBezTo>
                        <a:pt x="263" y="229"/>
                        <a:pt x="264" y="225"/>
                        <a:pt x="264" y="220"/>
                      </a:cubicBezTo>
                      <a:close/>
                      <a:moveTo>
                        <a:pt x="135" y="90"/>
                      </a:moveTo>
                      <a:cubicBezTo>
                        <a:pt x="135" y="85"/>
                        <a:pt x="133" y="81"/>
                        <a:pt x="130" y="78"/>
                      </a:cubicBezTo>
                      <a:cubicBezTo>
                        <a:pt x="92" y="40"/>
                        <a:pt x="92" y="40"/>
                        <a:pt x="92" y="40"/>
                      </a:cubicBezTo>
                      <a:cubicBezTo>
                        <a:pt x="89" y="36"/>
                        <a:pt x="85" y="35"/>
                        <a:pt x="80" y="35"/>
                      </a:cubicBezTo>
                      <a:cubicBezTo>
                        <a:pt x="75" y="35"/>
                        <a:pt x="71" y="36"/>
                        <a:pt x="67" y="40"/>
                      </a:cubicBezTo>
                      <a:cubicBezTo>
                        <a:pt x="40" y="66"/>
                        <a:pt x="40" y="66"/>
                        <a:pt x="40" y="66"/>
                      </a:cubicBezTo>
                      <a:cubicBezTo>
                        <a:pt x="37" y="70"/>
                        <a:pt x="35" y="74"/>
                        <a:pt x="35" y="79"/>
                      </a:cubicBezTo>
                      <a:cubicBezTo>
                        <a:pt x="35" y="84"/>
                        <a:pt x="37" y="88"/>
                        <a:pt x="40" y="91"/>
                      </a:cubicBezTo>
                      <a:cubicBezTo>
                        <a:pt x="78" y="129"/>
                        <a:pt x="78" y="129"/>
                        <a:pt x="78" y="129"/>
                      </a:cubicBezTo>
                      <a:cubicBezTo>
                        <a:pt x="82" y="133"/>
                        <a:pt x="86" y="134"/>
                        <a:pt x="91" y="134"/>
                      </a:cubicBezTo>
                      <a:cubicBezTo>
                        <a:pt x="96" y="134"/>
                        <a:pt x="101" y="133"/>
                        <a:pt x="104" y="129"/>
                      </a:cubicBezTo>
                      <a:cubicBezTo>
                        <a:pt x="104" y="128"/>
                        <a:pt x="103" y="127"/>
                        <a:pt x="101" y="125"/>
                      </a:cubicBezTo>
                      <a:cubicBezTo>
                        <a:pt x="99" y="123"/>
                        <a:pt x="97" y="122"/>
                        <a:pt x="97" y="121"/>
                      </a:cubicBezTo>
                      <a:cubicBezTo>
                        <a:pt x="96" y="121"/>
                        <a:pt x="95" y="119"/>
                        <a:pt x="94" y="118"/>
                      </a:cubicBezTo>
                      <a:cubicBezTo>
                        <a:pt x="93" y="116"/>
                        <a:pt x="92" y="115"/>
                        <a:pt x="92" y="113"/>
                      </a:cubicBezTo>
                      <a:cubicBezTo>
                        <a:pt x="91" y="112"/>
                        <a:pt x="91" y="110"/>
                        <a:pt x="91" y="108"/>
                      </a:cubicBezTo>
                      <a:cubicBezTo>
                        <a:pt x="91" y="103"/>
                        <a:pt x="93" y="99"/>
                        <a:pt x="96" y="96"/>
                      </a:cubicBezTo>
                      <a:cubicBezTo>
                        <a:pt x="100" y="92"/>
                        <a:pt x="104" y="91"/>
                        <a:pt x="109" y="91"/>
                      </a:cubicBezTo>
                      <a:cubicBezTo>
                        <a:pt x="110" y="91"/>
                        <a:pt x="112" y="91"/>
                        <a:pt x="114" y="91"/>
                      </a:cubicBezTo>
                      <a:cubicBezTo>
                        <a:pt x="115" y="92"/>
                        <a:pt x="117" y="92"/>
                        <a:pt x="118" y="94"/>
                      </a:cubicBezTo>
                      <a:cubicBezTo>
                        <a:pt x="120" y="95"/>
                        <a:pt x="121" y="96"/>
                        <a:pt x="122" y="96"/>
                      </a:cubicBezTo>
                      <a:cubicBezTo>
                        <a:pt x="123" y="97"/>
                        <a:pt x="124" y="98"/>
                        <a:pt x="126" y="100"/>
                      </a:cubicBezTo>
                      <a:cubicBezTo>
                        <a:pt x="128" y="102"/>
                        <a:pt x="129" y="103"/>
                        <a:pt x="129" y="104"/>
                      </a:cubicBezTo>
                      <a:cubicBezTo>
                        <a:pt x="133" y="100"/>
                        <a:pt x="135" y="95"/>
                        <a:pt x="135" y="90"/>
                      </a:cubicBezTo>
                      <a:close/>
                      <a:moveTo>
                        <a:pt x="299" y="220"/>
                      </a:moveTo>
                      <a:cubicBezTo>
                        <a:pt x="299" y="234"/>
                        <a:pt x="294" y="247"/>
                        <a:pt x="284" y="257"/>
                      </a:cubicBezTo>
                      <a:cubicBezTo>
                        <a:pt x="257" y="284"/>
                        <a:pt x="257" y="284"/>
                        <a:pt x="257" y="284"/>
                      </a:cubicBezTo>
                      <a:cubicBezTo>
                        <a:pt x="247" y="294"/>
                        <a:pt x="234" y="299"/>
                        <a:pt x="220" y="299"/>
                      </a:cubicBezTo>
                      <a:cubicBezTo>
                        <a:pt x="205" y="299"/>
                        <a:pt x="192" y="294"/>
                        <a:pt x="182" y="283"/>
                      </a:cubicBezTo>
                      <a:cubicBezTo>
                        <a:pt x="144" y="245"/>
                        <a:pt x="144" y="245"/>
                        <a:pt x="144" y="245"/>
                      </a:cubicBezTo>
                      <a:cubicBezTo>
                        <a:pt x="134" y="235"/>
                        <a:pt x="129" y="223"/>
                        <a:pt x="129" y="208"/>
                      </a:cubicBezTo>
                      <a:cubicBezTo>
                        <a:pt x="129" y="193"/>
                        <a:pt x="135" y="180"/>
                        <a:pt x="145" y="170"/>
                      </a:cubicBezTo>
                      <a:cubicBezTo>
                        <a:pt x="129" y="154"/>
                        <a:pt x="129" y="154"/>
                        <a:pt x="129" y="154"/>
                      </a:cubicBezTo>
                      <a:cubicBezTo>
                        <a:pt x="119" y="164"/>
                        <a:pt x="106" y="170"/>
                        <a:pt x="91" y="170"/>
                      </a:cubicBezTo>
                      <a:cubicBezTo>
                        <a:pt x="76" y="170"/>
                        <a:pt x="64" y="165"/>
                        <a:pt x="54" y="154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5" y="106"/>
                        <a:pt x="0" y="93"/>
                        <a:pt x="0" y="79"/>
                      </a:cubicBezTo>
                      <a:cubicBezTo>
                        <a:pt x="0" y="64"/>
                        <a:pt x="5" y="52"/>
                        <a:pt x="16" y="42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53" y="5"/>
                        <a:pt x="65" y="0"/>
                        <a:pt x="80" y="0"/>
                      </a:cubicBezTo>
                      <a:cubicBezTo>
                        <a:pt x="95" y="0"/>
                        <a:pt x="107" y="5"/>
                        <a:pt x="117" y="15"/>
                      </a:cubicBezTo>
                      <a:cubicBezTo>
                        <a:pt x="155" y="53"/>
                        <a:pt x="155" y="53"/>
                        <a:pt x="155" y="53"/>
                      </a:cubicBezTo>
                      <a:cubicBezTo>
                        <a:pt x="165" y="63"/>
                        <a:pt x="170" y="76"/>
                        <a:pt x="170" y="90"/>
                      </a:cubicBezTo>
                      <a:cubicBezTo>
                        <a:pt x="170" y="105"/>
                        <a:pt x="165" y="118"/>
                        <a:pt x="154" y="129"/>
                      </a:cubicBezTo>
                      <a:cubicBezTo>
                        <a:pt x="170" y="145"/>
                        <a:pt x="170" y="145"/>
                        <a:pt x="170" y="145"/>
                      </a:cubicBezTo>
                      <a:cubicBezTo>
                        <a:pt x="181" y="134"/>
                        <a:pt x="194" y="129"/>
                        <a:pt x="208" y="129"/>
                      </a:cubicBezTo>
                      <a:cubicBezTo>
                        <a:pt x="223" y="129"/>
                        <a:pt x="236" y="134"/>
                        <a:pt x="246" y="144"/>
                      </a:cubicBezTo>
                      <a:cubicBezTo>
                        <a:pt x="284" y="182"/>
                        <a:pt x="284" y="182"/>
                        <a:pt x="284" y="182"/>
                      </a:cubicBezTo>
                      <a:cubicBezTo>
                        <a:pt x="294" y="193"/>
                        <a:pt x="299" y="205"/>
                        <a:pt x="299" y="2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13" name="Group 312"/>
              <p:cNvGrpSpPr/>
              <p:nvPr userDrawn="1"/>
            </p:nvGrpSpPr>
            <p:grpSpPr>
              <a:xfrm>
                <a:off x="8774767" y="2730146"/>
                <a:ext cx="419018" cy="419368"/>
                <a:chOff x="9395600" y="2640534"/>
                <a:chExt cx="419018" cy="419368"/>
              </a:xfrm>
            </p:grpSpPr>
            <p:sp>
              <p:nvSpPr>
                <p:cNvPr id="225" name="Oval 224"/>
                <p:cNvSpPr/>
                <p:nvPr/>
              </p:nvSpPr>
              <p:spPr>
                <a:xfrm>
                  <a:off x="9395600" y="2640534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30" name="Freeform 101"/>
                <p:cNvSpPr>
                  <a:spLocks noEditPoints="1"/>
                </p:cNvSpPr>
                <p:nvPr userDrawn="1"/>
              </p:nvSpPr>
              <p:spPr bwMode="auto">
                <a:xfrm>
                  <a:off x="9481193" y="2769931"/>
                  <a:ext cx="256418" cy="159219"/>
                </a:xfrm>
                <a:custGeom>
                  <a:avLst/>
                  <a:gdLst>
                    <a:gd name="T0" fmla="*/ 332 w 359"/>
                    <a:gd name="T1" fmla="*/ 22 h 246"/>
                    <a:gd name="T2" fmla="*/ 359 w 359"/>
                    <a:gd name="T3" fmla="*/ 246 h 246"/>
                    <a:gd name="T4" fmla="*/ 314 w 359"/>
                    <a:gd name="T5" fmla="*/ 236 h 246"/>
                    <a:gd name="T6" fmla="*/ 245 w 359"/>
                    <a:gd name="T7" fmla="*/ 220 h 246"/>
                    <a:gd name="T8" fmla="*/ 180 w 359"/>
                    <a:gd name="T9" fmla="*/ 246 h 246"/>
                    <a:gd name="T10" fmla="*/ 114 w 359"/>
                    <a:gd name="T11" fmla="*/ 220 h 246"/>
                    <a:gd name="T12" fmla="*/ 45 w 359"/>
                    <a:gd name="T13" fmla="*/ 236 h 246"/>
                    <a:gd name="T14" fmla="*/ 1 w 359"/>
                    <a:gd name="T15" fmla="*/ 246 h 246"/>
                    <a:gd name="T16" fmla="*/ 0 w 359"/>
                    <a:gd name="T17" fmla="*/ 246 h 246"/>
                    <a:gd name="T18" fmla="*/ 27 w 359"/>
                    <a:gd name="T19" fmla="*/ 22 h 246"/>
                    <a:gd name="T20" fmla="*/ 112 w 359"/>
                    <a:gd name="T21" fmla="*/ 0 h 246"/>
                    <a:gd name="T22" fmla="*/ 180 w 359"/>
                    <a:gd name="T23" fmla="*/ 18 h 246"/>
                    <a:gd name="T24" fmla="*/ 247 w 359"/>
                    <a:gd name="T25" fmla="*/ 0 h 246"/>
                    <a:gd name="T26" fmla="*/ 332 w 359"/>
                    <a:gd name="T27" fmla="*/ 22 h 246"/>
                    <a:gd name="T28" fmla="*/ 245 w 359"/>
                    <a:gd name="T29" fmla="*/ 196 h 246"/>
                    <a:gd name="T30" fmla="*/ 286 w 359"/>
                    <a:gd name="T31" fmla="*/ 201 h 246"/>
                    <a:gd name="T32" fmla="*/ 332 w 359"/>
                    <a:gd name="T33" fmla="*/ 217 h 246"/>
                    <a:gd name="T34" fmla="*/ 310 w 359"/>
                    <a:gd name="T35" fmla="*/ 38 h 246"/>
                    <a:gd name="T36" fmla="*/ 245 w 359"/>
                    <a:gd name="T37" fmla="*/ 24 h 246"/>
                    <a:gd name="T38" fmla="*/ 180 w 359"/>
                    <a:gd name="T39" fmla="*/ 49 h 246"/>
                    <a:gd name="T40" fmla="*/ 114 w 359"/>
                    <a:gd name="T41" fmla="*/ 24 h 246"/>
                    <a:gd name="T42" fmla="*/ 49 w 359"/>
                    <a:gd name="T43" fmla="*/ 38 h 246"/>
                    <a:gd name="T44" fmla="*/ 27 w 359"/>
                    <a:gd name="T45" fmla="*/ 217 h 246"/>
                    <a:gd name="T46" fmla="*/ 56 w 359"/>
                    <a:gd name="T47" fmla="*/ 206 h 246"/>
                    <a:gd name="T48" fmla="*/ 83 w 359"/>
                    <a:gd name="T49" fmla="*/ 199 h 246"/>
                    <a:gd name="T50" fmla="*/ 114 w 359"/>
                    <a:gd name="T51" fmla="*/ 196 h 246"/>
                    <a:gd name="T52" fmla="*/ 180 w 359"/>
                    <a:gd name="T53" fmla="*/ 215 h 246"/>
                    <a:gd name="T54" fmla="*/ 245 w 359"/>
                    <a:gd name="T55" fmla="*/ 196 h 246"/>
                    <a:gd name="T56" fmla="*/ 252 w 359"/>
                    <a:gd name="T57" fmla="*/ 190 h 246"/>
                    <a:gd name="T58" fmla="*/ 243 w 359"/>
                    <a:gd name="T59" fmla="*/ 30 h 246"/>
                    <a:gd name="T60" fmla="*/ 180 w 359"/>
                    <a:gd name="T61" fmla="*/ 57 h 246"/>
                    <a:gd name="T62" fmla="*/ 114 w 359"/>
                    <a:gd name="T63" fmla="*/ 30 h 246"/>
                    <a:gd name="T64" fmla="*/ 55 w 359"/>
                    <a:gd name="T65" fmla="*/ 42 h 246"/>
                    <a:gd name="T66" fmla="*/ 35 w 359"/>
                    <a:gd name="T67" fmla="*/ 207 h 246"/>
                    <a:gd name="T68" fmla="*/ 75 w 359"/>
                    <a:gd name="T69" fmla="*/ 194 h 246"/>
                    <a:gd name="T70" fmla="*/ 114 w 359"/>
                    <a:gd name="T71" fmla="*/ 189 h 246"/>
                    <a:gd name="T72" fmla="*/ 180 w 359"/>
                    <a:gd name="T73" fmla="*/ 207 h 246"/>
                    <a:gd name="T74" fmla="*/ 245 w 359"/>
                    <a:gd name="T75" fmla="*/ 189 h 246"/>
                    <a:gd name="T76" fmla="*/ 252 w 359"/>
                    <a:gd name="T77" fmla="*/ 19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59" h="246">
                      <a:moveTo>
                        <a:pt x="332" y="22"/>
                      </a:moveTo>
                      <a:cubicBezTo>
                        <a:pt x="359" y="246"/>
                        <a:pt x="359" y="246"/>
                        <a:pt x="359" y="246"/>
                      </a:cubicBezTo>
                      <a:cubicBezTo>
                        <a:pt x="344" y="246"/>
                        <a:pt x="329" y="242"/>
                        <a:pt x="314" y="236"/>
                      </a:cubicBezTo>
                      <a:cubicBezTo>
                        <a:pt x="291" y="225"/>
                        <a:pt x="268" y="220"/>
                        <a:pt x="245" y="220"/>
                      </a:cubicBezTo>
                      <a:cubicBezTo>
                        <a:pt x="219" y="220"/>
                        <a:pt x="197" y="228"/>
                        <a:pt x="180" y="246"/>
                      </a:cubicBezTo>
                      <a:cubicBezTo>
                        <a:pt x="162" y="228"/>
                        <a:pt x="140" y="220"/>
                        <a:pt x="114" y="220"/>
                      </a:cubicBezTo>
                      <a:cubicBezTo>
                        <a:pt x="91" y="220"/>
                        <a:pt x="68" y="225"/>
                        <a:pt x="45" y="236"/>
                      </a:cubicBezTo>
                      <a:cubicBezTo>
                        <a:pt x="30" y="242"/>
                        <a:pt x="15" y="246"/>
                        <a:pt x="1" y="24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53" y="7"/>
                        <a:pt x="81" y="0"/>
                        <a:pt x="112" y="0"/>
                      </a:cubicBezTo>
                      <a:cubicBezTo>
                        <a:pt x="139" y="0"/>
                        <a:pt x="161" y="6"/>
                        <a:pt x="180" y="18"/>
                      </a:cubicBezTo>
                      <a:cubicBezTo>
                        <a:pt x="198" y="6"/>
                        <a:pt x="220" y="0"/>
                        <a:pt x="247" y="0"/>
                      </a:cubicBezTo>
                      <a:cubicBezTo>
                        <a:pt x="278" y="0"/>
                        <a:pt x="306" y="7"/>
                        <a:pt x="332" y="22"/>
                      </a:cubicBezTo>
                      <a:close/>
                      <a:moveTo>
                        <a:pt x="245" y="196"/>
                      </a:moveTo>
                      <a:cubicBezTo>
                        <a:pt x="260" y="196"/>
                        <a:pt x="274" y="197"/>
                        <a:pt x="286" y="201"/>
                      </a:cubicBezTo>
                      <a:cubicBezTo>
                        <a:pt x="298" y="204"/>
                        <a:pt x="313" y="209"/>
                        <a:pt x="332" y="217"/>
                      </a:cubicBezTo>
                      <a:cubicBezTo>
                        <a:pt x="310" y="38"/>
                        <a:pt x="310" y="38"/>
                        <a:pt x="310" y="38"/>
                      </a:cubicBezTo>
                      <a:cubicBezTo>
                        <a:pt x="290" y="29"/>
                        <a:pt x="268" y="24"/>
                        <a:pt x="245" y="24"/>
                      </a:cubicBezTo>
                      <a:cubicBezTo>
                        <a:pt x="219" y="24"/>
                        <a:pt x="197" y="32"/>
                        <a:pt x="180" y="49"/>
                      </a:cubicBezTo>
                      <a:cubicBezTo>
                        <a:pt x="162" y="32"/>
                        <a:pt x="140" y="24"/>
                        <a:pt x="114" y="24"/>
                      </a:cubicBezTo>
                      <a:cubicBezTo>
                        <a:pt x="91" y="24"/>
                        <a:pt x="69" y="29"/>
                        <a:pt x="49" y="38"/>
                      </a:cubicBezTo>
                      <a:cubicBezTo>
                        <a:pt x="27" y="217"/>
                        <a:pt x="27" y="217"/>
                        <a:pt x="27" y="217"/>
                      </a:cubicBezTo>
                      <a:cubicBezTo>
                        <a:pt x="40" y="212"/>
                        <a:pt x="49" y="208"/>
                        <a:pt x="56" y="206"/>
                      </a:cubicBezTo>
                      <a:cubicBezTo>
                        <a:pt x="64" y="203"/>
                        <a:pt x="72" y="201"/>
                        <a:pt x="83" y="199"/>
                      </a:cubicBezTo>
                      <a:cubicBezTo>
                        <a:pt x="93" y="197"/>
                        <a:pt x="103" y="196"/>
                        <a:pt x="114" y="196"/>
                      </a:cubicBezTo>
                      <a:cubicBezTo>
                        <a:pt x="137" y="196"/>
                        <a:pt x="159" y="202"/>
                        <a:pt x="180" y="215"/>
                      </a:cubicBezTo>
                      <a:cubicBezTo>
                        <a:pt x="200" y="202"/>
                        <a:pt x="222" y="196"/>
                        <a:pt x="245" y="196"/>
                      </a:cubicBezTo>
                      <a:close/>
                      <a:moveTo>
                        <a:pt x="252" y="190"/>
                      </a:moveTo>
                      <a:cubicBezTo>
                        <a:pt x="243" y="30"/>
                        <a:pt x="243" y="30"/>
                        <a:pt x="243" y="30"/>
                      </a:cubicBezTo>
                      <a:cubicBezTo>
                        <a:pt x="218" y="31"/>
                        <a:pt x="197" y="40"/>
                        <a:pt x="180" y="57"/>
                      </a:cubicBezTo>
                      <a:cubicBezTo>
                        <a:pt x="162" y="39"/>
                        <a:pt x="140" y="30"/>
                        <a:pt x="114" y="30"/>
                      </a:cubicBezTo>
                      <a:cubicBezTo>
                        <a:pt x="93" y="30"/>
                        <a:pt x="74" y="34"/>
                        <a:pt x="55" y="42"/>
                      </a:cubicBezTo>
                      <a:cubicBezTo>
                        <a:pt x="35" y="207"/>
                        <a:pt x="35" y="207"/>
                        <a:pt x="35" y="207"/>
                      </a:cubicBezTo>
                      <a:cubicBezTo>
                        <a:pt x="49" y="201"/>
                        <a:pt x="63" y="197"/>
                        <a:pt x="75" y="194"/>
                      </a:cubicBezTo>
                      <a:cubicBezTo>
                        <a:pt x="87" y="191"/>
                        <a:pt x="100" y="189"/>
                        <a:pt x="114" y="189"/>
                      </a:cubicBezTo>
                      <a:cubicBezTo>
                        <a:pt x="138" y="189"/>
                        <a:pt x="160" y="195"/>
                        <a:pt x="180" y="207"/>
                      </a:cubicBezTo>
                      <a:cubicBezTo>
                        <a:pt x="200" y="195"/>
                        <a:pt x="222" y="189"/>
                        <a:pt x="245" y="189"/>
                      </a:cubicBezTo>
                      <a:lnTo>
                        <a:pt x="252" y="1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11" name="Group 310"/>
              <p:cNvGrpSpPr/>
              <p:nvPr userDrawn="1"/>
            </p:nvGrpSpPr>
            <p:grpSpPr>
              <a:xfrm>
                <a:off x="8753073" y="1581834"/>
                <a:ext cx="419018" cy="419368"/>
                <a:chOff x="9845863" y="2648835"/>
                <a:chExt cx="419018" cy="419368"/>
              </a:xfrm>
            </p:grpSpPr>
            <p:sp>
              <p:nvSpPr>
                <p:cNvPr id="245" name="Oval 244"/>
                <p:cNvSpPr/>
                <p:nvPr/>
              </p:nvSpPr>
              <p:spPr>
                <a:xfrm>
                  <a:off x="9845863" y="2648835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43" name="Freeform 53"/>
                <p:cNvSpPr>
                  <a:spLocks noEditPoints="1"/>
                </p:cNvSpPr>
                <p:nvPr userDrawn="1"/>
              </p:nvSpPr>
              <p:spPr bwMode="auto">
                <a:xfrm>
                  <a:off x="9935194" y="2787556"/>
                  <a:ext cx="240355" cy="149481"/>
                </a:xfrm>
                <a:custGeom>
                  <a:avLst/>
                  <a:gdLst>
                    <a:gd name="T0" fmla="*/ 188 w 376"/>
                    <a:gd name="T1" fmla="*/ 70 h 258"/>
                    <a:gd name="T2" fmla="*/ 118 w 376"/>
                    <a:gd name="T3" fmla="*/ 70 h 258"/>
                    <a:gd name="T4" fmla="*/ 118 w 376"/>
                    <a:gd name="T5" fmla="*/ 141 h 258"/>
                    <a:gd name="T6" fmla="*/ 188 w 376"/>
                    <a:gd name="T7" fmla="*/ 141 h 258"/>
                    <a:gd name="T8" fmla="*/ 188 w 376"/>
                    <a:gd name="T9" fmla="*/ 70 h 258"/>
                    <a:gd name="T10" fmla="*/ 212 w 376"/>
                    <a:gd name="T11" fmla="*/ 188 h 258"/>
                    <a:gd name="T12" fmla="*/ 212 w 376"/>
                    <a:gd name="T13" fmla="*/ 211 h 258"/>
                    <a:gd name="T14" fmla="*/ 94 w 376"/>
                    <a:gd name="T15" fmla="*/ 211 h 258"/>
                    <a:gd name="T16" fmla="*/ 94 w 376"/>
                    <a:gd name="T17" fmla="*/ 188 h 258"/>
                    <a:gd name="T18" fmla="*/ 212 w 376"/>
                    <a:gd name="T19" fmla="*/ 188 h 258"/>
                    <a:gd name="T20" fmla="*/ 212 w 376"/>
                    <a:gd name="T21" fmla="*/ 47 h 258"/>
                    <a:gd name="T22" fmla="*/ 212 w 376"/>
                    <a:gd name="T23" fmla="*/ 164 h 258"/>
                    <a:gd name="T24" fmla="*/ 94 w 376"/>
                    <a:gd name="T25" fmla="*/ 164 h 258"/>
                    <a:gd name="T26" fmla="*/ 94 w 376"/>
                    <a:gd name="T27" fmla="*/ 47 h 258"/>
                    <a:gd name="T28" fmla="*/ 212 w 376"/>
                    <a:gd name="T29" fmla="*/ 47 h 258"/>
                    <a:gd name="T30" fmla="*/ 329 w 376"/>
                    <a:gd name="T31" fmla="*/ 188 h 258"/>
                    <a:gd name="T32" fmla="*/ 329 w 376"/>
                    <a:gd name="T33" fmla="*/ 211 h 258"/>
                    <a:gd name="T34" fmla="*/ 235 w 376"/>
                    <a:gd name="T35" fmla="*/ 211 h 258"/>
                    <a:gd name="T36" fmla="*/ 235 w 376"/>
                    <a:gd name="T37" fmla="*/ 188 h 258"/>
                    <a:gd name="T38" fmla="*/ 329 w 376"/>
                    <a:gd name="T39" fmla="*/ 188 h 258"/>
                    <a:gd name="T40" fmla="*/ 329 w 376"/>
                    <a:gd name="T41" fmla="*/ 141 h 258"/>
                    <a:gd name="T42" fmla="*/ 329 w 376"/>
                    <a:gd name="T43" fmla="*/ 164 h 258"/>
                    <a:gd name="T44" fmla="*/ 235 w 376"/>
                    <a:gd name="T45" fmla="*/ 164 h 258"/>
                    <a:gd name="T46" fmla="*/ 235 w 376"/>
                    <a:gd name="T47" fmla="*/ 141 h 258"/>
                    <a:gd name="T48" fmla="*/ 329 w 376"/>
                    <a:gd name="T49" fmla="*/ 141 h 258"/>
                    <a:gd name="T50" fmla="*/ 329 w 376"/>
                    <a:gd name="T51" fmla="*/ 94 h 258"/>
                    <a:gd name="T52" fmla="*/ 329 w 376"/>
                    <a:gd name="T53" fmla="*/ 117 h 258"/>
                    <a:gd name="T54" fmla="*/ 235 w 376"/>
                    <a:gd name="T55" fmla="*/ 117 h 258"/>
                    <a:gd name="T56" fmla="*/ 235 w 376"/>
                    <a:gd name="T57" fmla="*/ 94 h 258"/>
                    <a:gd name="T58" fmla="*/ 329 w 376"/>
                    <a:gd name="T59" fmla="*/ 94 h 258"/>
                    <a:gd name="T60" fmla="*/ 329 w 376"/>
                    <a:gd name="T61" fmla="*/ 47 h 258"/>
                    <a:gd name="T62" fmla="*/ 329 w 376"/>
                    <a:gd name="T63" fmla="*/ 70 h 258"/>
                    <a:gd name="T64" fmla="*/ 235 w 376"/>
                    <a:gd name="T65" fmla="*/ 70 h 258"/>
                    <a:gd name="T66" fmla="*/ 235 w 376"/>
                    <a:gd name="T67" fmla="*/ 47 h 258"/>
                    <a:gd name="T68" fmla="*/ 329 w 376"/>
                    <a:gd name="T69" fmla="*/ 47 h 258"/>
                    <a:gd name="T70" fmla="*/ 47 w 376"/>
                    <a:gd name="T71" fmla="*/ 223 h 258"/>
                    <a:gd name="T72" fmla="*/ 47 w 376"/>
                    <a:gd name="T73" fmla="*/ 47 h 258"/>
                    <a:gd name="T74" fmla="*/ 24 w 376"/>
                    <a:gd name="T75" fmla="*/ 47 h 258"/>
                    <a:gd name="T76" fmla="*/ 24 w 376"/>
                    <a:gd name="T77" fmla="*/ 223 h 258"/>
                    <a:gd name="T78" fmla="*/ 27 w 376"/>
                    <a:gd name="T79" fmla="*/ 231 h 258"/>
                    <a:gd name="T80" fmla="*/ 36 w 376"/>
                    <a:gd name="T81" fmla="*/ 235 h 258"/>
                    <a:gd name="T82" fmla="*/ 44 w 376"/>
                    <a:gd name="T83" fmla="*/ 231 h 258"/>
                    <a:gd name="T84" fmla="*/ 47 w 376"/>
                    <a:gd name="T85" fmla="*/ 223 h 258"/>
                    <a:gd name="T86" fmla="*/ 353 w 376"/>
                    <a:gd name="T87" fmla="*/ 223 h 258"/>
                    <a:gd name="T88" fmla="*/ 353 w 376"/>
                    <a:gd name="T89" fmla="*/ 23 h 258"/>
                    <a:gd name="T90" fmla="*/ 71 w 376"/>
                    <a:gd name="T91" fmla="*/ 23 h 258"/>
                    <a:gd name="T92" fmla="*/ 71 w 376"/>
                    <a:gd name="T93" fmla="*/ 223 h 258"/>
                    <a:gd name="T94" fmla="*/ 69 w 376"/>
                    <a:gd name="T95" fmla="*/ 235 h 258"/>
                    <a:gd name="T96" fmla="*/ 341 w 376"/>
                    <a:gd name="T97" fmla="*/ 235 h 258"/>
                    <a:gd name="T98" fmla="*/ 349 w 376"/>
                    <a:gd name="T99" fmla="*/ 231 h 258"/>
                    <a:gd name="T100" fmla="*/ 353 w 376"/>
                    <a:gd name="T101" fmla="*/ 223 h 258"/>
                    <a:gd name="T102" fmla="*/ 376 w 376"/>
                    <a:gd name="T103" fmla="*/ 0 h 258"/>
                    <a:gd name="T104" fmla="*/ 376 w 376"/>
                    <a:gd name="T105" fmla="*/ 223 h 258"/>
                    <a:gd name="T106" fmla="*/ 366 w 376"/>
                    <a:gd name="T107" fmla="*/ 248 h 258"/>
                    <a:gd name="T108" fmla="*/ 341 w 376"/>
                    <a:gd name="T109" fmla="*/ 258 h 258"/>
                    <a:gd name="T110" fmla="*/ 36 w 376"/>
                    <a:gd name="T111" fmla="*/ 258 h 258"/>
                    <a:gd name="T112" fmla="*/ 11 w 376"/>
                    <a:gd name="T113" fmla="*/ 248 h 258"/>
                    <a:gd name="T114" fmla="*/ 0 w 376"/>
                    <a:gd name="T115" fmla="*/ 223 h 258"/>
                    <a:gd name="T116" fmla="*/ 0 w 376"/>
                    <a:gd name="T117" fmla="*/ 23 h 258"/>
                    <a:gd name="T118" fmla="*/ 47 w 376"/>
                    <a:gd name="T119" fmla="*/ 23 h 258"/>
                    <a:gd name="T120" fmla="*/ 47 w 376"/>
                    <a:gd name="T121" fmla="*/ 0 h 258"/>
                    <a:gd name="T122" fmla="*/ 376 w 376"/>
                    <a:gd name="T123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76" h="258">
                      <a:moveTo>
                        <a:pt x="188" y="70"/>
                      </a:moveTo>
                      <a:cubicBezTo>
                        <a:pt x="118" y="70"/>
                        <a:pt x="118" y="70"/>
                        <a:pt x="118" y="70"/>
                      </a:cubicBezTo>
                      <a:cubicBezTo>
                        <a:pt x="118" y="141"/>
                        <a:pt x="118" y="141"/>
                        <a:pt x="118" y="141"/>
                      </a:cubicBezTo>
                      <a:cubicBezTo>
                        <a:pt x="188" y="141"/>
                        <a:pt x="188" y="141"/>
                        <a:pt x="188" y="141"/>
                      </a:cubicBezTo>
                      <a:lnTo>
                        <a:pt x="188" y="70"/>
                      </a:lnTo>
                      <a:close/>
                      <a:moveTo>
                        <a:pt x="212" y="188"/>
                      </a:moveTo>
                      <a:cubicBezTo>
                        <a:pt x="212" y="211"/>
                        <a:pt x="212" y="211"/>
                        <a:pt x="212" y="211"/>
                      </a:cubicBezTo>
                      <a:cubicBezTo>
                        <a:pt x="94" y="211"/>
                        <a:pt x="94" y="211"/>
                        <a:pt x="94" y="211"/>
                      </a:cubicBezTo>
                      <a:cubicBezTo>
                        <a:pt x="94" y="188"/>
                        <a:pt x="94" y="188"/>
                        <a:pt x="94" y="188"/>
                      </a:cubicBezTo>
                      <a:lnTo>
                        <a:pt x="212" y="188"/>
                      </a:lnTo>
                      <a:close/>
                      <a:moveTo>
                        <a:pt x="212" y="47"/>
                      </a:moveTo>
                      <a:cubicBezTo>
                        <a:pt x="212" y="164"/>
                        <a:pt x="212" y="164"/>
                        <a:pt x="212" y="164"/>
                      </a:cubicBezTo>
                      <a:cubicBezTo>
                        <a:pt x="94" y="164"/>
                        <a:pt x="94" y="164"/>
                        <a:pt x="94" y="164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lnTo>
                        <a:pt x="212" y="47"/>
                      </a:lnTo>
                      <a:close/>
                      <a:moveTo>
                        <a:pt x="329" y="188"/>
                      </a:moveTo>
                      <a:cubicBezTo>
                        <a:pt x="329" y="211"/>
                        <a:pt x="329" y="211"/>
                        <a:pt x="329" y="211"/>
                      </a:cubicBezTo>
                      <a:cubicBezTo>
                        <a:pt x="235" y="211"/>
                        <a:pt x="235" y="211"/>
                        <a:pt x="235" y="211"/>
                      </a:cubicBezTo>
                      <a:cubicBezTo>
                        <a:pt x="235" y="188"/>
                        <a:pt x="235" y="188"/>
                        <a:pt x="235" y="188"/>
                      </a:cubicBezTo>
                      <a:lnTo>
                        <a:pt x="329" y="188"/>
                      </a:lnTo>
                      <a:close/>
                      <a:moveTo>
                        <a:pt x="329" y="141"/>
                      </a:moveTo>
                      <a:cubicBezTo>
                        <a:pt x="329" y="164"/>
                        <a:pt x="329" y="164"/>
                        <a:pt x="329" y="164"/>
                      </a:cubicBezTo>
                      <a:cubicBezTo>
                        <a:pt x="235" y="164"/>
                        <a:pt x="235" y="164"/>
                        <a:pt x="235" y="164"/>
                      </a:cubicBezTo>
                      <a:cubicBezTo>
                        <a:pt x="235" y="141"/>
                        <a:pt x="235" y="141"/>
                        <a:pt x="235" y="141"/>
                      </a:cubicBezTo>
                      <a:lnTo>
                        <a:pt x="329" y="141"/>
                      </a:lnTo>
                      <a:close/>
                      <a:moveTo>
                        <a:pt x="329" y="94"/>
                      </a:moveTo>
                      <a:cubicBezTo>
                        <a:pt x="329" y="117"/>
                        <a:pt x="329" y="117"/>
                        <a:pt x="329" y="117"/>
                      </a:cubicBezTo>
                      <a:cubicBezTo>
                        <a:pt x="235" y="117"/>
                        <a:pt x="235" y="117"/>
                        <a:pt x="235" y="117"/>
                      </a:cubicBezTo>
                      <a:cubicBezTo>
                        <a:pt x="235" y="94"/>
                        <a:pt x="235" y="94"/>
                        <a:pt x="235" y="94"/>
                      </a:cubicBezTo>
                      <a:lnTo>
                        <a:pt x="329" y="94"/>
                      </a:lnTo>
                      <a:close/>
                      <a:moveTo>
                        <a:pt x="329" y="47"/>
                      </a:moveTo>
                      <a:cubicBezTo>
                        <a:pt x="329" y="70"/>
                        <a:pt x="329" y="70"/>
                        <a:pt x="329" y="70"/>
                      </a:cubicBezTo>
                      <a:cubicBezTo>
                        <a:pt x="235" y="70"/>
                        <a:pt x="235" y="70"/>
                        <a:pt x="235" y="70"/>
                      </a:cubicBezTo>
                      <a:cubicBezTo>
                        <a:pt x="235" y="47"/>
                        <a:pt x="235" y="47"/>
                        <a:pt x="235" y="47"/>
                      </a:cubicBezTo>
                      <a:lnTo>
                        <a:pt x="329" y="47"/>
                      </a:lnTo>
                      <a:close/>
                      <a:moveTo>
                        <a:pt x="47" y="223"/>
                      </a:moveTo>
                      <a:cubicBezTo>
                        <a:pt x="47" y="47"/>
                        <a:pt x="47" y="47"/>
                        <a:pt x="47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223"/>
                        <a:pt x="24" y="223"/>
                        <a:pt x="24" y="223"/>
                      </a:cubicBezTo>
                      <a:cubicBezTo>
                        <a:pt x="24" y="226"/>
                        <a:pt x="25" y="229"/>
                        <a:pt x="27" y="231"/>
                      </a:cubicBezTo>
                      <a:cubicBezTo>
                        <a:pt x="30" y="234"/>
                        <a:pt x="32" y="235"/>
                        <a:pt x="36" y="235"/>
                      </a:cubicBezTo>
                      <a:cubicBezTo>
                        <a:pt x="39" y="235"/>
                        <a:pt x="41" y="234"/>
                        <a:pt x="44" y="231"/>
                      </a:cubicBezTo>
                      <a:cubicBezTo>
                        <a:pt x="46" y="229"/>
                        <a:pt x="47" y="226"/>
                        <a:pt x="47" y="223"/>
                      </a:cubicBezTo>
                      <a:close/>
                      <a:moveTo>
                        <a:pt x="353" y="223"/>
                      </a:moveTo>
                      <a:cubicBezTo>
                        <a:pt x="353" y="23"/>
                        <a:pt x="353" y="23"/>
                        <a:pt x="353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23"/>
                        <a:pt x="71" y="223"/>
                        <a:pt x="71" y="223"/>
                      </a:cubicBezTo>
                      <a:cubicBezTo>
                        <a:pt x="71" y="227"/>
                        <a:pt x="70" y="231"/>
                        <a:pt x="69" y="235"/>
                      </a:cubicBezTo>
                      <a:cubicBezTo>
                        <a:pt x="341" y="235"/>
                        <a:pt x="341" y="235"/>
                        <a:pt x="341" y="235"/>
                      </a:cubicBezTo>
                      <a:cubicBezTo>
                        <a:pt x="344" y="235"/>
                        <a:pt x="347" y="234"/>
                        <a:pt x="349" y="231"/>
                      </a:cubicBezTo>
                      <a:cubicBezTo>
                        <a:pt x="352" y="229"/>
                        <a:pt x="353" y="226"/>
                        <a:pt x="353" y="223"/>
                      </a:cubicBezTo>
                      <a:close/>
                      <a:moveTo>
                        <a:pt x="376" y="0"/>
                      </a:moveTo>
                      <a:cubicBezTo>
                        <a:pt x="376" y="223"/>
                        <a:pt x="376" y="223"/>
                        <a:pt x="376" y="223"/>
                      </a:cubicBezTo>
                      <a:cubicBezTo>
                        <a:pt x="376" y="233"/>
                        <a:pt x="373" y="241"/>
                        <a:pt x="366" y="248"/>
                      </a:cubicBezTo>
                      <a:cubicBezTo>
                        <a:pt x="359" y="255"/>
                        <a:pt x="351" y="258"/>
                        <a:pt x="341" y="258"/>
                      </a:cubicBezTo>
                      <a:cubicBezTo>
                        <a:pt x="36" y="258"/>
                        <a:pt x="36" y="258"/>
                        <a:pt x="36" y="258"/>
                      </a:cubicBezTo>
                      <a:cubicBezTo>
                        <a:pt x="26" y="258"/>
                        <a:pt x="17" y="255"/>
                        <a:pt x="11" y="248"/>
                      </a:cubicBezTo>
                      <a:cubicBezTo>
                        <a:pt x="4" y="241"/>
                        <a:pt x="0" y="233"/>
                        <a:pt x="0" y="2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0"/>
                        <a:pt x="47" y="0"/>
                        <a:pt x="47" y="0"/>
                      </a:cubicBezTo>
                      <a:lnTo>
                        <a:pt x="37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277" name="Group 276"/>
              <p:cNvGrpSpPr/>
              <p:nvPr userDrawn="1"/>
            </p:nvGrpSpPr>
            <p:grpSpPr>
              <a:xfrm>
                <a:off x="7864326" y="2045013"/>
                <a:ext cx="949682" cy="576491"/>
                <a:chOff x="7864326" y="2045013"/>
                <a:chExt cx="949682" cy="576491"/>
              </a:xfrm>
            </p:grpSpPr>
            <p:sp>
              <p:nvSpPr>
                <p:cNvPr id="275" name="Oval 274"/>
                <p:cNvSpPr/>
                <p:nvPr/>
              </p:nvSpPr>
              <p:spPr>
                <a:xfrm>
                  <a:off x="7864326" y="2084403"/>
                  <a:ext cx="949682" cy="497711"/>
                </a:xfrm>
                <a:prstGeom prst="ellipse">
                  <a:avLst/>
                </a:prstGeom>
                <a:solidFill>
                  <a:srgbClr val="85225D"/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8100" tIns="38100" rIns="38100" bIns="38100" numCol="1" spcCol="38100" rtlCol="0" anchor="ctr">
                  <a:spAutoFit/>
                </a:bodyPr>
                <a:lstStyle/>
                <a:p>
                  <a:pPr defTabSz="438129" latinLnBrk="1" hangingPunct="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72499" y="2045013"/>
                  <a:ext cx="533336" cy="576491"/>
                </a:xfrm>
                <a:prstGeom prst="rect">
                  <a:avLst/>
                </a:prstGeom>
              </p:spPr>
            </p:pic>
          </p:grpSp>
          <p:grpSp>
            <p:nvGrpSpPr>
              <p:cNvPr id="309" name="Group 308"/>
              <p:cNvGrpSpPr/>
              <p:nvPr userDrawn="1"/>
            </p:nvGrpSpPr>
            <p:grpSpPr>
              <a:xfrm>
                <a:off x="7155027" y="2115326"/>
                <a:ext cx="419018" cy="419368"/>
                <a:chOff x="9404029" y="2139963"/>
                <a:chExt cx="419018" cy="419368"/>
              </a:xfrm>
            </p:grpSpPr>
            <p:sp>
              <p:nvSpPr>
                <p:cNvPr id="239" name="Oval 238"/>
                <p:cNvSpPr/>
                <p:nvPr/>
              </p:nvSpPr>
              <p:spPr>
                <a:xfrm>
                  <a:off x="9404029" y="2139963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41" name="Freeform 28"/>
                <p:cNvSpPr>
                  <a:spLocks noEditPoints="1"/>
                </p:cNvSpPr>
                <p:nvPr userDrawn="1"/>
              </p:nvSpPr>
              <p:spPr bwMode="auto">
                <a:xfrm>
                  <a:off x="9508405" y="2266251"/>
                  <a:ext cx="218853" cy="170716"/>
                </a:xfrm>
                <a:custGeom>
                  <a:avLst/>
                  <a:gdLst>
                    <a:gd name="T0" fmla="*/ 163 w 315"/>
                    <a:gd name="T1" fmla="*/ 124 h 270"/>
                    <a:gd name="T2" fmla="*/ 162 w 315"/>
                    <a:gd name="T3" fmla="*/ 120 h 270"/>
                    <a:gd name="T4" fmla="*/ 158 w 315"/>
                    <a:gd name="T5" fmla="*/ 118 h 270"/>
                    <a:gd name="T6" fmla="*/ 138 w 315"/>
                    <a:gd name="T7" fmla="*/ 126 h 270"/>
                    <a:gd name="T8" fmla="*/ 130 w 315"/>
                    <a:gd name="T9" fmla="*/ 146 h 270"/>
                    <a:gd name="T10" fmla="*/ 131 w 315"/>
                    <a:gd name="T11" fmla="*/ 150 h 270"/>
                    <a:gd name="T12" fmla="*/ 135 w 315"/>
                    <a:gd name="T13" fmla="*/ 152 h 270"/>
                    <a:gd name="T14" fmla="*/ 139 w 315"/>
                    <a:gd name="T15" fmla="*/ 150 h 270"/>
                    <a:gd name="T16" fmla="*/ 141 w 315"/>
                    <a:gd name="T17" fmla="*/ 146 h 270"/>
                    <a:gd name="T18" fmla="*/ 146 w 315"/>
                    <a:gd name="T19" fmla="*/ 134 h 270"/>
                    <a:gd name="T20" fmla="*/ 158 w 315"/>
                    <a:gd name="T21" fmla="*/ 129 h 270"/>
                    <a:gd name="T22" fmla="*/ 162 w 315"/>
                    <a:gd name="T23" fmla="*/ 128 h 270"/>
                    <a:gd name="T24" fmla="*/ 163 w 315"/>
                    <a:gd name="T25" fmla="*/ 124 h 270"/>
                    <a:gd name="T26" fmla="*/ 203 w 315"/>
                    <a:gd name="T27" fmla="*/ 147 h 270"/>
                    <a:gd name="T28" fmla="*/ 190 w 315"/>
                    <a:gd name="T29" fmla="*/ 179 h 270"/>
                    <a:gd name="T30" fmla="*/ 158 w 315"/>
                    <a:gd name="T31" fmla="*/ 192 h 270"/>
                    <a:gd name="T32" fmla="*/ 126 w 315"/>
                    <a:gd name="T33" fmla="*/ 179 h 270"/>
                    <a:gd name="T34" fmla="*/ 113 w 315"/>
                    <a:gd name="T35" fmla="*/ 147 h 270"/>
                    <a:gd name="T36" fmla="*/ 126 w 315"/>
                    <a:gd name="T37" fmla="*/ 115 h 270"/>
                    <a:gd name="T38" fmla="*/ 158 w 315"/>
                    <a:gd name="T39" fmla="*/ 102 h 270"/>
                    <a:gd name="T40" fmla="*/ 190 w 315"/>
                    <a:gd name="T41" fmla="*/ 115 h 270"/>
                    <a:gd name="T42" fmla="*/ 203 w 315"/>
                    <a:gd name="T43" fmla="*/ 147 h 270"/>
                    <a:gd name="T44" fmla="*/ 23 w 315"/>
                    <a:gd name="T45" fmla="*/ 248 h 270"/>
                    <a:gd name="T46" fmla="*/ 293 w 315"/>
                    <a:gd name="T47" fmla="*/ 248 h 270"/>
                    <a:gd name="T48" fmla="*/ 293 w 315"/>
                    <a:gd name="T49" fmla="*/ 225 h 270"/>
                    <a:gd name="T50" fmla="*/ 23 w 315"/>
                    <a:gd name="T51" fmla="*/ 225 h 270"/>
                    <a:gd name="T52" fmla="*/ 23 w 315"/>
                    <a:gd name="T53" fmla="*/ 248 h 270"/>
                    <a:gd name="T54" fmla="*/ 225 w 315"/>
                    <a:gd name="T55" fmla="*/ 147 h 270"/>
                    <a:gd name="T56" fmla="*/ 205 w 315"/>
                    <a:gd name="T57" fmla="*/ 99 h 270"/>
                    <a:gd name="T58" fmla="*/ 158 w 315"/>
                    <a:gd name="T59" fmla="*/ 79 h 270"/>
                    <a:gd name="T60" fmla="*/ 110 w 315"/>
                    <a:gd name="T61" fmla="*/ 99 h 270"/>
                    <a:gd name="T62" fmla="*/ 90 w 315"/>
                    <a:gd name="T63" fmla="*/ 147 h 270"/>
                    <a:gd name="T64" fmla="*/ 110 w 315"/>
                    <a:gd name="T65" fmla="*/ 194 h 270"/>
                    <a:gd name="T66" fmla="*/ 158 w 315"/>
                    <a:gd name="T67" fmla="*/ 214 h 270"/>
                    <a:gd name="T68" fmla="*/ 205 w 315"/>
                    <a:gd name="T69" fmla="*/ 194 h 270"/>
                    <a:gd name="T70" fmla="*/ 225 w 315"/>
                    <a:gd name="T71" fmla="*/ 147 h 270"/>
                    <a:gd name="T72" fmla="*/ 45 w 315"/>
                    <a:gd name="T73" fmla="*/ 34 h 270"/>
                    <a:gd name="T74" fmla="*/ 113 w 315"/>
                    <a:gd name="T75" fmla="*/ 34 h 270"/>
                    <a:gd name="T76" fmla="*/ 113 w 315"/>
                    <a:gd name="T77" fmla="*/ 11 h 270"/>
                    <a:gd name="T78" fmla="*/ 45 w 315"/>
                    <a:gd name="T79" fmla="*/ 11 h 270"/>
                    <a:gd name="T80" fmla="*/ 45 w 315"/>
                    <a:gd name="T81" fmla="*/ 34 h 270"/>
                    <a:gd name="T82" fmla="*/ 23 w 315"/>
                    <a:gd name="T83" fmla="*/ 67 h 270"/>
                    <a:gd name="T84" fmla="*/ 293 w 315"/>
                    <a:gd name="T85" fmla="*/ 67 h 270"/>
                    <a:gd name="T86" fmla="*/ 293 w 315"/>
                    <a:gd name="T87" fmla="*/ 22 h 270"/>
                    <a:gd name="T88" fmla="*/ 147 w 315"/>
                    <a:gd name="T89" fmla="*/ 22 h 270"/>
                    <a:gd name="T90" fmla="*/ 136 w 315"/>
                    <a:gd name="T91" fmla="*/ 45 h 270"/>
                    <a:gd name="T92" fmla="*/ 23 w 315"/>
                    <a:gd name="T93" fmla="*/ 45 h 270"/>
                    <a:gd name="T94" fmla="*/ 23 w 315"/>
                    <a:gd name="T95" fmla="*/ 67 h 270"/>
                    <a:gd name="T96" fmla="*/ 315 w 315"/>
                    <a:gd name="T97" fmla="*/ 22 h 270"/>
                    <a:gd name="T98" fmla="*/ 315 w 315"/>
                    <a:gd name="T99" fmla="*/ 248 h 270"/>
                    <a:gd name="T100" fmla="*/ 309 w 315"/>
                    <a:gd name="T101" fmla="*/ 264 h 270"/>
                    <a:gd name="T102" fmla="*/ 293 w 315"/>
                    <a:gd name="T103" fmla="*/ 270 h 270"/>
                    <a:gd name="T104" fmla="*/ 23 w 315"/>
                    <a:gd name="T105" fmla="*/ 270 h 270"/>
                    <a:gd name="T106" fmla="*/ 7 w 315"/>
                    <a:gd name="T107" fmla="*/ 264 h 270"/>
                    <a:gd name="T108" fmla="*/ 0 w 315"/>
                    <a:gd name="T109" fmla="*/ 248 h 270"/>
                    <a:gd name="T110" fmla="*/ 0 w 315"/>
                    <a:gd name="T111" fmla="*/ 22 h 270"/>
                    <a:gd name="T112" fmla="*/ 7 w 315"/>
                    <a:gd name="T113" fmla="*/ 7 h 270"/>
                    <a:gd name="T114" fmla="*/ 23 w 315"/>
                    <a:gd name="T115" fmla="*/ 0 h 270"/>
                    <a:gd name="T116" fmla="*/ 293 w 315"/>
                    <a:gd name="T117" fmla="*/ 0 h 270"/>
                    <a:gd name="T118" fmla="*/ 309 w 315"/>
                    <a:gd name="T119" fmla="*/ 7 h 270"/>
                    <a:gd name="T120" fmla="*/ 315 w 315"/>
                    <a:gd name="T121" fmla="*/ 22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15" h="270">
                      <a:moveTo>
                        <a:pt x="163" y="124"/>
                      </a:moveTo>
                      <a:cubicBezTo>
                        <a:pt x="163" y="122"/>
                        <a:pt x="163" y="121"/>
                        <a:pt x="162" y="120"/>
                      </a:cubicBezTo>
                      <a:cubicBezTo>
                        <a:pt x="161" y="119"/>
                        <a:pt x="159" y="118"/>
                        <a:pt x="158" y="118"/>
                      </a:cubicBezTo>
                      <a:cubicBezTo>
                        <a:pt x="150" y="118"/>
                        <a:pt x="143" y="121"/>
                        <a:pt x="138" y="126"/>
                      </a:cubicBezTo>
                      <a:cubicBezTo>
                        <a:pt x="132" y="132"/>
                        <a:pt x="130" y="139"/>
                        <a:pt x="130" y="146"/>
                      </a:cubicBezTo>
                      <a:cubicBezTo>
                        <a:pt x="130" y="148"/>
                        <a:pt x="130" y="149"/>
                        <a:pt x="131" y="150"/>
                      </a:cubicBezTo>
                      <a:cubicBezTo>
                        <a:pt x="132" y="151"/>
                        <a:pt x="134" y="152"/>
                        <a:pt x="135" y="152"/>
                      </a:cubicBezTo>
                      <a:cubicBezTo>
                        <a:pt x="137" y="152"/>
                        <a:pt x="138" y="151"/>
                        <a:pt x="139" y="150"/>
                      </a:cubicBezTo>
                      <a:cubicBezTo>
                        <a:pt x="140" y="149"/>
                        <a:pt x="141" y="148"/>
                        <a:pt x="141" y="146"/>
                      </a:cubicBezTo>
                      <a:cubicBezTo>
                        <a:pt x="141" y="142"/>
                        <a:pt x="142" y="138"/>
                        <a:pt x="146" y="134"/>
                      </a:cubicBezTo>
                      <a:cubicBezTo>
                        <a:pt x="149" y="131"/>
                        <a:pt x="153" y="129"/>
                        <a:pt x="158" y="129"/>
                      </a:cubicBezTo>
                      <a:cubicBezTo>
                        <a:pt x="159" y="129"/>
                        <a:pt x="161" y="129"/>
                        <a:pt x="162" y="128"/>
                      </a:cubicBezTo>
                      <a:cubicBezTo>
                        <a:pt x="163" y="127"/>
                        <a:pt x="163" y="125"/>
                        <a:pt x="163" y="124"/>
                      </a:cubicBezTo>
                      <a:close/>
                      <a:moveTo>
                        <a:pt x="203" y="147"/>
                      </a:moveTo>
                      <a:cubicBezTo>
                        <a:pt x="203" y="159"/>
                        <a:pt x="198" y="170"/>
                        <a:pt x="190" y="179"/>
                      </a:cubicBezTo>
                      <a:cubicBezTo>
                        <a:pt x="181" y="187"/>
                        <a:pt x="170" y="192"/>
                        <a:pt x="158" y="192"/>
                      </a:cubicBezTo>
                      <a:cubicBezTo>
                        <a:pt x="145" y="192"/>
                        <a:pt x="135" y="187"/>
                        <a:pt x="126" y="179"/>
                      </a:cubicBezTo>
                      <a:cubicBezTo>
                        <a:pt x="117" y="170"/>
                        <a:pt x="113" y="159"/>
                        <a:pt x="113" y="147"/>
                      </a:cubicBezTo>
                      <a:cubicBezTo>
                        <a:pt x="113" y="134"/>
                        <a:pt x="117" y="124"/>
                        <a:pt x="126" y="115"/>
                      </a:cubicBezTo>
                      <a:cubicBezTo>
                        <a:pt x="135" y="106"/>
                        <a:pt x="145" y="102"/>
                        <a:pt x="158" y="102"/>
                      </a:cubicBezTo>
                      <a:cubicBezTo>
                        <a:pt x="170" y="102"/>
                        <a:pt x="181" y="106"/>
                        <a:pt x="190" y="115"/>
                      </a:cubicBezTo>
                      <a:cubicBezTo>
                        <a:pt x="198" y="124"/>
                        <a:pt x="203" y="134"/>
                        <a:pt x="203" y="147"/>
                      </a:cubicBezTo>
                      <a:close/>
                      <a:moveTo>
                        <a:pt x="23" y="248"/>
                      </a:moveTo>
                      <a:cubicBezTo>
                        <a:pt x="293" y="248"/>
                        <a:pt x="293" y="248"/>
                        <a:pt x="293" y="248"/>
                      </a:cubicBezTo>
                      <a:cubicBezTo>
                        <a:pt x="293" y="225"/>
                        <a:pt x="293" y="225"/>
                        <a:pt x="293" y="225"/>
                      </a:cubicBezTo>
                      <a:cubicBezTo>
                        <a:pt x="23" y="225"/>
                        <a:pt x="23" y="225"/>
                        <a:pt x="23" y="225"/>
                      </a:cubicBezTo>
                      <a:lnTo>
                        <a:pt x="23" y="248"/>
                      </a:lnTo>
                      <a:close/>
                      <a:moveTo>
                        <a:pt x="225" y="147"/>
                      </a:moveTo>
                      <a:cubicBezTo>
                        <a:pt x="225" y="128"/>
                        <a:pt x="219" y="112"/>
                        <a:pt x="205" y="99"/>
                      </a:cubicBezTo>
                      <a:cubicBezTo>
                        <a:pt x="192" y="86"/>
                        <a:pt x="176" y="79"/>
                        <a:pt x="158" y="79"/>
                      </a:cubicBezTo>
                      <a:cubicBezTo>
                        <a:pt x="139" y="79"/>
                        <a:pt x="123" y="86"/>
                        <a:pt x="110" y="99"/>
                      </a:cubicBezTo>
                      <a:cubicBezTo>
                        <a:pt x="97" y="112"/>
                        <a:pt x="90" y="128"/>
                        <a:pt x="90" y="147"/>
                      </a:cubicBezTo>
                      <a:cubicBezTo>
                        <a:pt x="90" y="165"/>
                        <a:pt x="97" y="181"/>
                        <a:pt x="110" y="194"/>
                      </a:cubicBezTo>
                      <a:cubicBezTo>
                        <a:pt x="123" y="208"/>
                        <a:pt x="139" y="214"/>
                        <a:pt x="158" y="214"/>
                      </a:cubicBezTo>
                      <a:cubicBezTo>
                        <a:pt x="176" y="214"/>
                        <a:pt x="192" y="208"/>
                        <a:pt x="205" y="194"/>
                      </a:cubicBezTo>
                      <a:cubicBezTo>
                        <a:pt x="219" y="181"/>
                        <a:pt x="225" y="165"/>
                        <a:pt x="225" y="147"/>
                      </a:cubicBezTo>
                      <a:close/>
                      <a:moveTo>
                        <a:pt x="45" y="34"/>
                      </a:moveTo>
                      <a:cubicBezTo>
                        <a:pt x="113" y="34"/>
                        <a:pt x="113" y="34"/>
                        <a:pt x="113" y="34"/>
                      </a:cubicBezTo>
                      <a:cubicBezTo>
                        <a:pt x="113" y="11"/>
                        <a:pt x="113" y="11"/>
                        <a:pt x="113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lnTo>
                        <a:pt x="45" y="34"/>
                      </a:lnTo>
                      <a:close/>
                      <a:moveTo>
                        <a:pt x="23" y="67"/>
                      </a:moveTo>
                      <a:cubicBezTo>
                        <a:pt x="293" y="67"/>
                        <a:pt x="293" y="67"/>
                        <a:pt x="293" y="67"/>
                      </a:cubicBezTo>
                      <a:cubicBezTo>
                        <a:pt x="293" y="22"/>
                        <a:pt x="293" y="22"/>
                        <a:pt x="293" y="22"/>
                      </a:cubicBezTo>
                      <a:cubicBezTo>
                        <a:pt x="147" y="22"/>
                        <a:pt x="147" y="22"/>
                        <a:pt x="147" y="22"/>
                      </a:cubicBezTo>
                      <a:cubicBezTo>
                        <a:pt x="136" y="45"/>
                        <a:pt x="136" y="45"/>
                        <a:pt x="136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lnTo>
                        <a:pt x="23" y="67"/>
                      </a:lnTo>
                      <a:close/>
                      <a:moveTo>
                        <a:pt x="315" y="22"/>
                      </a:moveTo>
                      <a:cubicBezTo>
                        <a:pt x="315" y="248"/>
                        <a:pt x="315" y="248"/>
                        <a:pt x="315" y="248"/>
                      </a:cubicBezTo>
                      <a:cubicBezTo>
                        <a:pt x="315" y="254"/>
                        <a:pt x="313" y="259"/>
                        <a:pt x="309" y="264"/>
                      </a:cubicBezTo>
                      <a:cubicBezTo>
                        <a:pt x="304" y="268"/>
                        <a:pt x="299" y="270"/>
                        <a:pt x="293" y="270"/>
                      </a:cubicBezTo>
                      <a:cubicBezTo>
                        <a:pt x="23" y="270"/>
                        <a:pt x="23" y="270"/>
                        <a:pt x="23" y="270"/>
                      </a:cubicBezTo>
                      <a:cubicBezTo>
                        <a:pt x="16" y="270"/>
                        <a:pt x="11" y="268"/>
                        <a:pt x="7" y="264"/>
                      </a:cubicBezTo>
                      <a:cubicBezTo>
                        <a:pt x="2" y="259"/>
                        <a:pt x="0" y="254"/>
                        <a:pt x="0" y="248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6"/>
                        <a:pt x="2" y="11"/>
                        <a:pt x="7" y="7"/>
                      </a:cubicBezTo>
                      <a:cubicBezTo>
                        <a:pt x="11" y="2"/>
                        <a:pt x="16" y="0"/>
                        <a:pt x="23" y="0"/>
                      </a:cubicBezTo>
                      <a:cubicBezTo>
                        <a:pt x="293" y="0"/>
                        <a:pt x="293" y="0"/>
                        <a:pt x="293" y="0"/>
                      </a:cubicBezTo>
                      <a:cubicBezTo>
                        <a:pt x="299" y="0"/>
                        <a:pt x="304" y="2"/>
                        <a:pt x="309" y="7"/>
                      </a:cubicBezTo>
                      <a:cubicBezTo>
                        <a:pt x="313" y="11"/>
                        <a:pt x="315" y="16"/>
                        <a:pt x="315" y="2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  <p:grpSp>
            <p:nvGrpSpPr>
              <p:cNvPr id="305" name="Group 304"/>
              <p:cNvGrpSpPr/>
              <p:nvPr userDrawn="1"/>
            </p:nvGrpSpPr>
            <p:grpSpPr>
              <a:xfrm>
                <a:off x="7461544" y="2734755"/>
                <a:ext cx="419018" cy="419368"/>
                <a:chOff x="9379093" y="1157765"/>
                <a:chExt cx="419018" cy="419368"/>
              </a:xfrm>
            </p:grpSpPr>
            <p:sp>
              <p:nvSpPr>
                <p:cNvPr id="175" name="Oval 174"/>
                <p:cNvSpPr/>
                <p:nvPr userDrawn="1"/>
              </p:nvSpPr>
              <p:spPr>
                <a:xfrm>
                  <a:off x="9379093" y="1157765"/>
                  <a:ext cx="419018" cy="4193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9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0" rtlCol="0" anchor="ctr"/>
                <a:lstStyle/>
                <a:p>
                  <a:pPr algn="ctr"/>
                  <a:endParaRPr lang="bg-BG" sz="3300" b="1" dirty="0">
                    <a:solidFill>
                      <a:srgbClr val="3C3C3C"/>
                    </a:solidFill>
                    <a:latin typeface="Arial Black" panose="020B0A04020102020204"/>
                  </a:endParaRPr>
                </a:p>
              </p:txBody>
            </p:sp>
            <p:sp>
              <p:nvSpPr>
                <p:cNvPr id="79" name="Freeform 98"/>
                <p:cNvSpPr>
                  <a:spLocks noEditPoints="1"/>
                </p:cNvSpPr>
                <p:nvPr/>
              </p:nvSpPr>
              <p:spPr bwMode="auto">
                <a:xfrm>
                  <a:off x="9451526" y="1277183"/>
                  <a:ext cx="274152" cy="183167"/>
                </a:xfrm>
                <a:custGeom>
                  <a:avLst/>
                  <a:gdLst>
                    <a:gd name="T0" fmla="*/ 73 w 337"/>
                    <a:gd name="T1" fmla="*/ 180 h 225"/>
                    <a:gd name="T2" fmla="*/ 53 w 337"/>
                    <a:gd name="T3" fmla="*/ 171 h 225"/>
                    <a:gd name="T4" fmla="*/ 45 w 337"/>
                    <a:gd name="T5" fmla="*/ 151 h 225"/>
                    <a:gd name="T6" fmla="*/ 45 w 337"/>
                    <a:gd name="T7" fmla="*/ 28 h 225"/>
                    <a:gd name="T8" fmla="*/ 53 w 337"/>
                    <a:gd name="T9" fmla="*/ 8 h 225"/>
                    <a:gd name="T10" fmla="*/ 73 w 337"/>
                    <a:gd name="T11" fmla="*/ 0 h 225"/>
                    <a:gd name="T12" fmla="*/ 264 w 337"/>
                    <a:gd name="T13" fmla="*/ 0 h 225"/>
                    <a:gd name="T14" fmla="*/ 284 w 337"/>
                    <a:gd name="T15" fmla="*/ 8 h 225"/>
                    <a:gd name="T16" fmla="*/ 292 w 337"/>
                    <a:gd name="T17" fmla="*/ 28 h 225"/>
                    <a:gd name="T18" fmla="*/ 292 w 337"/>
                    <a:gd name="T19" fmla="*/ 151 h 225"/>
                    <a:gd name="T20" fmla="*/ 284 w 337"/>
                    <a:gd name="T21" fmla="*/ 171 h 225"/>
                    <a:gd name="T22" fmla="*/ 264 w 337"/>
                    <a:gd name="T23" fmla="*/ 180 h 225"/>
                    <a:gd name="T24" fmla="*/ 73 w 337"/>
                    <a:gd name="T25" fmla="*/ 180 h 225"/>
                    <a:gd name="T26" fmla="*/ 67 w 337"/>
                    <a:gd name="T27" fmla="*/ 28 h 225"/>
                    <a:gd name="T28" fmla="*/ 67 w 337"/>
                    <a:gd name="T29" fmla="*/ 151 h 225"/>
                    <a:gd name="T30" fmla="*/ 69 w 337"/>
                    <a:gd name="T31" fmla="*/ 155 h 225"/>
                    <a:gd name="T32" fmla="*/ 73 w 337"/>
                    <a:gd name="T33" fmla="*/ 157 h 225"/>
                    <a:gd name="T34" fmla="*/ 264 w 337"/>
                    <a:gd name="T35" fmla="*/ 157 h 225"/>
                    <a:gd name="T36" fmla="*/ 268 w 337"/>
                    <a:gd name="T37" fmla="*/ 155 h 225"/>
                    <a:gd name="T38" fmla="*/ 269 w 337"/>
                    <a:gd name="T39" fmla="*/ 151 h 225"/>
                    <a:gd name="T40" fmla="*/ 269 w 337"/>
                    <a:gd name="T41" fmla="*/ 28 h 225"/>
                    <a:gd name="T42" fmla="*/ 268 w 337"/>
                    <a:gd name="T43" fmla="*/ 24 h 225"/>
                    <a:gd name="T44" fmla="*/ 264 w 337"/>
                    <a:gd name="T45" fmla="*/ 22 h 225"/>
                    <a:gd name="T46" fmla="*/ 73 w 337"/>
                    <a:gd name="T47" fmla="*/ 22 h 225"/>
                    <a:gd name="T48" fmla="*/ 69 w 337"/>
                    <a:gd name="T49" fmla="*/ 24 h 225"/>
                    <a:gd name="T50" fmla="*/ 67 w 337"/>
                    <a:gd name="T51" fmla="*/ 28 h 225"/>
                    <a:gd name="T52" fmla="*/ 309 w 337"/>
                    <a:gd name="T53" fmla="*/ 191 h 225"/>
                    <a:gd name="T54" fmla="*/ 337 w 337"/>
                    <a:gd name="T55" fmla="*/ 191 h 225"/>
                    <a:gd name="T56" fmla="*/ 337 w 337"/>
                    <a:gd name="T57" fmla="*/ 208 h 225"/>
                    <a:gd name="T58" fmla="*/ 329 w 337"/>
                    <a:gd name="T59" fmla="*/ 220 h 225"/>
                    <a:gd name="T60" fmla="*/ 309 w 337"/>
                    <a:gd name="T61" fmla="*/ 225 h 225"/>
                    <a:gd name="T62" fmla="*/ 28 w 337"/>
                    <a:gd name="T63" fmla="*/ 225 h 225"/>
                    <a:gd name="T64" fmla="*/ 8 w 337"/>
                    <a:gd name="T65" fmla="*/ 220 h 225"/>
                    <a:gd name="T66" fmla="*/ 0 w 337"/>
                    <a:gd name="T67" fmla="*/ 208 h 225"/>
                    <a:gd name="T68" fmla="*/ 0 w 337"/>
                    <a:gd name="T69" fmla="*/ 191 h 225"/>
                    <a:gd name="T70" fmla="*/ 309 w 337"/>
                    <a:gd name="T71" fmla="*/ 191 h 225"/>
                    <a:gd name="T72" fmla="*/ 182 w 337"/>
                    <a:gd name="T73" fmla="*/ 208 h 225"/>
                    <a:gd name="T74" fmla="*/ 185 w 337"/>
                    <a:gd name="T75" fmla="*/ 205 h 225"/>
                    <a:gd name="T76" fmla="*/ 182 w 337"/>
                    <a:gd name="T77" fmla="*/ 202 h 225"/>
                    <a:gd name="T78" fmla="*/ 154 w 337"/>
                    <a:gd name="T79" fmla="*/ 202 h 225"/>
                    <a:gd name="T80" fmla="*/ 151 w 337"/>
                    <a:gd name="T81" fmla="*/ 205 h 225"/>
                    <a:gd name="T82" fmla="*/ 154 w 337"/>
                    <a:gd name="T83" fmla="*/ 208 h 225"/>
                    <a:gd name="T84" fmla="*/ 182 w 337"/>
                    <a:gd name="T85" fmla="*/ 20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37" h="225">
                      <a:moveTo>
                        <a:pt x="73" y="180"/>
                      </a:moveTo>
                      <a:cubicBezTo>
                        <a:pt x="65" y="180"/>
                        <a:pt x="58" y="177"/>
                        <a:pt x="53" y="171"/>
                      </a:cubicBezTo>
                      <a:cubicBezTo>
                        <a:pt x="47" y="166"/>
                        <a:pt x="45" y="159"/>
                        <a:pt x="45" y="151"/>
                      </a:cubicBez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45" y="20"/>
                        <a:pt x="47" y="13"/>
                        <a:pt x="53" y="8"/>
                      </a:cubicBezTo>
                      <a:cubicBezTo>
                        <a:pt x="58" y="2"/>
                        <a:pt x="65" y="0"/>
                        <a:pt x="73" y="0"/>
                      </a:cubicBez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71" y="0"/>
                        <a:pt x="278" y="2"/>
                        <a:pt x="284" y="8"/>
                      </a:cubicBezTo>
                      <a:cubicBezTo>
                        <a:pt x="289" y="13"/>
                        <a:pt x="292" y="20"/>
                        <a:pt x="292" y="28"/>
                      </a:cubicBezTo>
                      <a:cubicBezTo>
                        <a:pt x="292" y="151"/>
                        <a:pt x="292" y="151"/>
                        <a:pt x="292" y="151"/>
                      </a:cubicBezTo>
                      <a:cubicBezTo>
                        <a:pt x="292" y="159"/>
                        <a:pt x="289" y="166"/>
                        <a:pt x="284" y="171"/>
                      </a:cubicBezTo>
                      <a:cubicBezTo>
                        <a:pt x="278" y="177"/>
                        <a:pt x="271" y="180"/>
                        <a:pt x="264" y="180"/>
                      </a:cubicBezTo>
                      <a:lnTo>
                        <a:pt x="73" y="180"/>
                      </a:lnTo>
                      <a:close/>
                      <a:moveTo>
                        <a:pt x="67" y="28"/>
                      </a:move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67" y="153"/>
                        <a:pt x="68" y="154"/>
                        <a:pt x="69" y="155"/>
                      </a:cubicBezTo>
                      <a:cubicBezTo>
                        <a:pt x="70" y="157"/>
                        <a:pt x="71" y="157"/>
                        <a:pt x="73" y="157"/>
                      </a:cubicBezTo>
                      <a:cubicBezTo>
                        <a:pt x="264" y="157"/>
                        <a:pt x="264" y="157"/>
                        <a:pt x="264" y="157"/>
                      </a:cubicBezTo>
                      <a:cubicBezTo>
                        <a:pt x="265" y="157"/>
                        <a:pt x="267" y="157"/>
                        <a:pt x="268" y="155"/>
                      </a:cubicBezTo>
                      <a:cubicBezTo>
                        <a:pt x="269" y="154"/>
                        <a:pt x="269" y="153"/>
                        <a:pt x="269" y="151"/>
                      </a:cubicBezTo>
                      <a:cubicBezTo>
                        <a:pt x="269" y="28"/>
                        <a:pt x="269" y="28"/>
                        <a:pt x="269" y="28"/>
                      </a:cubicBezTo>
                      <a:cubicBezTo>
                        <a:pt x="269" y="26"/>
                        <a:pt x="269" y="25"/>
                        <a:pt x="268" y="24"/>
                      </a:cubicBezTo>
                      <a:cubicBezTo>
                        <a:pt x="267" y="23"/>
                        <a:pt x="265" y="22"/>
                        <a:pt x="264" y="22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1" y="22"/>
                        <a:pt x="70" y="23"/>
                        <a:pt x="69" y="24"/>
                      </a:cubicBezTo>
                      <a:cubicBezTo>
                        <a:pt x="68" y="25"/>
                        <a:pt x="67" y="26"/>
                        <a:pt x="67" y="28"/>
                      </a:cubicBezTo>
                      <a:close/>
                      <a:moveTo>
                        <a:pt x="309" y="191"/>
                      </a:moveTo>
                      <a:cubicBezTo>
                        <a:pt x="337" y="191"/>
                        <a:pt x="337" y="191"/>
                        <a:pt x="337" y="191"/>
                      </a:cubicBezTo>
                      <a:cubicBezTo>
                        <a:pt x="337" y="208"/>
                        <a:pt x="337" y="208"/>
                        <a:pt x="337" y="208"/>
                      </a:cubicBezTo>
                      <a:cubicBezTo>
                        <a:pt x="337" y="212"/>
                        <a:pt x="334" y="216"/>
                        <a:pt x="329" y="220"/>
                      </a:cubicBezTo>
                      <a:cubicBezTo>
                        <a:pt x="323" y="223"/>
                        <a:pt x="316" y="225"/>
                        <a:pt x="309" y="225"/>
                      </a:cubicBezTo>
                      <a:cubicBezTo>
                        <a:pt x="28" y="225"/>
                        <a:pt x="28" y="225"/>
                        <a:pt x="28" y="225"/>
                      </a:cubicBezTo>
                      <a:cubicBezTo>
                        <a:pt x="20" y="225"/>
                        <a:pt x="13" y="223"/>
                        <a:pt x="8" y="220"/>
                      </a:cubicBezTo>
                      <a:cubicBezTo>
                        <a:pt x="2" y="216"/>
                        <a:pt x="0" y="212"/>
                        <a:pt x="0" y="208"/>
                      </a:cubicBezTo>
                      <a:cubicBezTo>
                        <a:pt x="0" y="191"/>
                        <a:pt x="0" y="191"/>
                        <a:pt x="0" y="191"/>
                      </a:cubicBezTo>
                      <a:lnTo>
                        <a:pt x="309" y="191"/>
                      </a:lnTo>
                      <a:close/>
                      <a:moveTo>
                        <a:pt x="182" y="208"/>
                      </a:moveTo>
                      <a:cubicBezTo>
                        <a:pt x="184" y="208"/>
                        <a:pt x="185" y="207"/>
                        <a:pt x="185" y="205"/>
                      </a:cubicBezTo>
                      <a:cubicBezTo>
                        <a:pt x="185" y="203"/>
                        <a:pt x="184" y="202"/>
                        <a:pt x="182" y="202"/>
                      </a:cubicBezTo>
                      <a:cubicBezTo>
                        <a:pt x="154" y="202"/>
                        <a:pt x="154" y="202"/>
                        <a:pt x="154" y="202"/>
                      </a:cubicBezTo>
                      <a:cubicBezTo>
                        <a:pt x="152" y="202"/>
                        <a:pt x="151" y="203"/>
                        <a:pt x="151" y="205"/>
                      </a:cubicBezTo>
                      <a:cubicBezTo>
                        <a:pt x="151" y="207"/>
                        <a:pt x="152" y="208"/>
                        <a:pt x="154" y="208"/>
                      </a:cubicBezTo>
                      <a:lnTo>
                        <a:pt x="182" y="20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1898">
                    <a:solidFill>
                      <a:srgbClr val="3C3C3C"/>
                    </a:solidFill>
                  </a:endParaRPr>
                </a:p>
              </p:txBody>
            </p:sp>
          </p:grpSp>
        </p:grpSp>
      </p:grpSp>
      <p:cxnSp>
        <p:nvCxnSpPr>
          <p:cNvPr id="155" name="Straight Arrow Connector 154"/>
          <p:cNvCxnSpPr/>
          <p:nvPr userDrawn="1"/>
        </p:nvCxnSpPr>
        <p:spPr>
          <a:xfrm>
            <a:off x="3411205" y="5254460"/>
            <a:ext cx="540060" cy="0"/>
          </a:xfrm>
          <a:prstGeom prst="straightConnector1">
            <a:avLst/>
          </a:prstGeom>
          <a:ln w="50800">
            <a:solidFill>
              <a:srgbClr val="F46C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 userDrawn="1"/>
        </p:nvCxnSpPr>
        <p:spPr>
          <a:xfrm>
            <a:off x="8254600" y="5254461"/>
            <a:ext cx="540060" cy="0"/>
          </a:xfrm>
          <a:prstGeom prst="straightConnector1">
            <a:avLst/>
          </a:prstGeom>
          <a:ln w="50800">
            <a:solidFill>
              <a:srgbClr val="F46C2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 userDrawn="1"/>
        </p:nvGrpSpPr>
        <p:grpSpPr>
          <a:xfrm>
            <a:off x="4764229" y="3769574"/>
            <a:ext cx="2719660" cy="2932751"/>
            <a:chOff x="4405883" y="3909274"/>
            <a:chExt cx="2719660" cy="2932751"/>
          </a:xfrm>
        </p:grpSpPr>
        <p:sp>
          <p:nvSpPr>
            <p:cNvPr id="158" name="Oval 157"/>
            <p:cNvSpPr/>
            <p:nvPr userDrawn="1"/>
          </p:nvSpPr>
          <p:spPr>
            <a:xfrm rot="10800000">
              <a:off x="5236223" y="4854484"/>
              <a:ext cx="1042332" cy="104233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 anchorCtr="1"/>
            <a:lstStyle/>
            <a:p>
              <a:pPr algn="ctr"/>
              <a:endParaRPr lang="bg-BG" sz="1898" dirty="0">
                <a:solidFill>
                  <a:srgbClr val="FFFFFF"/>
                </a:solidFill>
              </a:endParaRPr>
            </a:p>
          </p:txBody>
        </p:sp>
        <p:sp>
          <p:nvSpPr>
            <p:cNvPr id="159" name="TextBox 158"/>
            <p:cNvSpPr txBox="1"/>
            <p:nvPr userDrawn="1"/>
          </p:nvSpPr>
          <p:spPr>
            <a:xfrm>
              <a:off x="5236223" y="5064430"/>
              <a:ext cx="1035646" cy="6001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digitally </a:t>
              </a:r>
            </a:p>
            <a:p>
              <a:pPr algn="ctr"/>
              <a:r>
                <a:rPr lang="en-US" sz="11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fused education</a:t>
              </a:r>
            </a:p>
          </p:txBody>
        </p:sp>
        <p:grpSp>
          <p:nvGrpSpPr>
            <p:cNvPr id="160" name="Group 159"/>
            <p:cNvGrpSpPr/>
            <p:nvPr userDrawn="1"/>
          </p:nvGrpSpPr>
          <p:grpSpPr>
            <a:xfrm>
              <a:off x="4405883" y="4472922"/>
              <a:ext cx="807791" cy="808465"/>
              <a:chOff x="8932080" y="175408"/>
              <a:chExt cx="912705" cy="913466"/>
            </a:xfrm>
          </p:grpSpPr>
          <p:sp>
            <p:nvSpPr>
              <p:cNvPr id="189" name="Oval 188"/>
              <p:cNvSpPr/>
              <p:nvPr userDrawn="1"/>
            </p:nvSpPr>
            <p:spPr>
              <a:xfrm>
                <a:off x="8932080" y="175408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90" name="Freeform 47"/>
              <p:cNvSpPr>
                <a:spLocks noEditPoints="1"/>
              </p:cNvSpPr>
              <p:nvPr/>
            </p:nvSpPr>
            <p:spPr bwMode="auto">
              <a:xfrm>
                <a:off x="9134620" y="427279"/>
                <a:ext cx="507624" cy="380206"/>
              </a:xfrm>
              <a:custGeom>
                <a:avLst/>
                <a:gdLst>
                  <a:gd name="T0" fmla="*/ 77 w 247"/>
                  <a:gd name="T1" fmla="*/ 92 h 185"/>
                  <a:gd name="T2" fmla="*/ 77 w 247"/>
                  <a:gd name="T3" fmla="*/ 154 h 185"/>
                  <a:gd name="T4" fmla="*/ 46 w 247"/>
                  <a:gd name="T5" fmla="*/ 154 h 185"/>
                  <a:gd name="T6" fmla="*/ 46 w 247"/>
                  <a:gd name="T7" fmla="*/ 92 h 185"/>
                  <a:gd name="T8" fmla="*/ 77 w 247"/>
                  <a:gd name="T9" fmla="*/ 92 h 185"/>
                  <a:gd name="T10" fmla="*/ 123 w 247"/>
                  <a:gd name="T11" fmla="*/ 30 h 185"/>
                  <a:gd name="T12" fmla="*/ 123 w 247"/>
                  <a:gd name="T13" fmla="*/ 154 h 185"/>
                  <a:gd name="T14" fmla="*/ 92 w 247"/>
                  <a:gd name="T15" fmla="*/ 154 h 185"/>
                  <a:gd name="T16" fmla="*/ 92 w 247"/>
                  <a:gd name="T17" fmla="*/ 30 h 185"/>
                  <a:gd name="T18" fmla="*/ 123 w 247"/>
                  <a:gd name="T19" fmla="*/ 30 h 185"/>
                  <a:gd name="T20" fmla="*/ 247 w 247"/>
                  <a:gd name="T21" fmla="*/ 169 h 185"/>
                  <a:gd name="T22" fmla="*/ 247 w 247"/>
                  <a:gd name="T23" fmla="*/ 185 h 185"/>
                  <a:gd name="T24" fmla="*/ 0 w 247"/>
                  <a:gd name="T25" fmla="*/ 185 h 185"/>
                  <a:gd name="T26" fmla="*/ 0 w 247"/>
                  <a:gd name="T27" fmla="*/ 0 h 185"/>
                  <a:gd name="T28" fmla="*/ 15 w 247"/>
                  <a:gd name="T29" fmla="*/ 0 h 185"/>
                  <a:gd name="T30" fmla="*/ 15 w 247"/>
                  <a:gd name="T31" fmla="*/ 169 h 185"/>
                  <a:gd name="T32" fmla="*/ 247 w 247"/>
                  <a:gd name="T33" fmla="*/ 169 h 185"/>
                  <a:gd name="T34" fmla="*/ 169 w 247"/>
                  <a:gd name="T35" fmla="*/ 62 h 185"/>
                  <a:gd name="T36" fmla="*/ 169 w 247"/>
                  <a:gd name="T37" fmla="*/ 154 h 185"/>
                  <a:gd name="T38" fmla="*/ 139 w 247"/>
                  <a:gd name="T39" fmla="*/ 154 h 185"/>
                  <a:gd name="T40" fmla="*/ 139 w 247"/>
                  <a:gd name="T41" fmla="*/ 62 h 185"/>
                  <a:gd name="T42" fmla="*/ 169 w 247"/>
                  <a:gd name="T43" fmla="*/ 62 h 185"/>
                  <a:gd name="T44" fmla="*/ 215 w 247"/>
                  <a:gd name="T45" fmla="*/ 15 h 185"/>
                  <a:gd name="T46" fmla="*/ 215 w 247"/>
                  <a:gd name="T47" fmla="*/ 154 h 185"/>
                  <a:gd name="T48" fmla="*/ 185 w 247"/>
                  <a:gd name="T49" fmla="*/ 154 h 185"/>
                  <a:gd name="T50" fmla="*/ 185 w 247"/>
                  <a:gd name="T51" fmla="*/ 15 h 185"/>
                  <a:gd name="T52" fmla="*/ 215 w 247"/>
                  <a:gd name="T53" fmla="*/ 1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7" h="185">
                    <a:moveTo>
                      <a:pt x="77" y="92"/>
                    </a:moveTo>
                    <a:lnTo>
                      <a:pt x="77" y="154"/>
                    </a:lnTo>
                    <a:lnTo>
                      <a:pt x="46" y="154"/>
                    </a:lnTo>
                    <a:lnTo>
                      <a:pt x="46" y="92"/>
                    </a:lnTo>
                    <a:lnTo>
                      <a:pt x="77" y="92"/>
                    </a:lnTo>
                    <a:close/>
                    <a:moveTo>
                      <a:pt x="123" y="30"/>
                    </a:moveTo>
                    <a:lnTo>
                      <a:pt x="123" y="154"/>
                    </a:lnTo>
                    <a:lnTo>
                      <a:pt x="92" y="154"/>
                    </a:lnTo>
                    <a:lnTo>
                      <a:pt x="92" y="30"/>
                    </a:lnTo>
                    <a:lnTo>
                      <a:pt x="123" y="30"/>
                    </a:lnTo>
                    <a:close/>
                    <a:moveTo>
                      <a:pt x="247" y="169"/>
                    </a:moveTo>
                    <a:lnTo>
                      <a:pt x="247" y="185"/>
                    </a:lnTo>
                    <a:lnTo>
                      <a:pt x="0" y="18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169"/>
                    </a:lnTo>
                    <a:lnTo>
                      <a:pt x="247" y="169"/>
                    </a:lnTo>
                    <a:close/>
                    <a:moveTo>
                      <a:pt x="169" y="62"/>
                    </a:moveTo>
                    <a:lnTo>
                      <a:pt x="169" y="154"/>
                    </a:lnTo>
                    <a:lnTo>
                      <a:pt x="139" y="154"/>
                    </a:lnTo>
                    <a:lnTo>
                      <a:pt x="139" y="62"/>
                    </a:lnTo>
                    <a:lnTo>
                      <a:pt x="169" y="62"/>
                    </a:lnTo>
                    <a:close/>
                    <a:moveTo>
                      <a:pt x="215" y="15"/>
                    </a:moveTo>
                    <a:lnTo>
                      <a:pt x="215" y="154"/>
                    </a:lnTo>
                    <a:lnTo>
                      <a:pt x="185" y="154"/>
                    </a:lnTo>
                    <a:lnTo>
                      <a:pt x="185" y="15"/>
                    </a:lnTo>
                    <a:lnTo>
                      <a:pt x="215" y="1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  <p:grpSp>
          <p:nvGrpSpPr>
            <p:cNvPr id="161" name="Group 160"/>
            <p:cNvGrpSpPr/>
            <p:nvPr userDrawn="1"/>
          </p:nvGrpSpPr>
          <p:grpSpPr>
            <a:xfrm>
              <a:off x="5350150" y="3909274"/>
              <a:ext cx="807791" cy="808465"/>
              <a:chOff x="10964840" y="161682"/>
              <a:chExt cx="912705" cy="913466"/>
            </a:xfrm>
          </p:grpSpPr>
          <p:sp>
            <p:nvSpPr>
              <p:cNvPr id="186" name="Oval 185"/>
              <p:cNvSpPr/>
              <p:nvPr userDrawn="1"/>
            </p:nvSpPr>
            <p:spPr>
              <a:xfrm>
                <a:off x="10964840" y="161682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86807" y="306485"/>
                <a:ext cx="468770" cy="608822"/>
              </a:xfrm>
              <a:prstGeom prst="rect">
                <a:avLst/>
              </a:prstGeom>
            </p:spPr>
          </p:pic>
        </p:grpSp>
        <p:grpSp>
          <p:nvGrpSpPr>
            <p:cNvPr id="162" name="Group 161"/>
            <p:cNvGrpSpPr/>
            <p:nvPr userDrawn="1"/>
          </p:nvGrpSpPr>
          <p:grpSpPr>
            <a:xfrm>
              <a:off x="6317751" y="5521462"/>
              <a:ext cx="807791" cy="808465"/>
              <a:chOff x="6317751" y="5521462"/>
              <a:chExt cx="807791" cy="808465"/>
            </a:xfrm>
          </p:grpSpPr>
          <p:sp>
            <p:nvSpPr>
              <p:cNvPr id="172" name="Oval 171"/>
              <p:cNvSpPr/>
              <p:nvPr userDrawn="1"/>
            </p:nvSpPr>
            <p:spPr>
              <a:xfrm>
                <a:off x="6317751" y="5521462"/>
                <a:ext cx="807791" cy="808465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6411107" y="5677697"/>
                <a:ext cx="544878" cy="518689"/>
                <a:chOff x="2824761" y="2964110"/>
                <a:chExt cx="481013" cy="482600"/>
              </a:xfrm>
              <a:solidFill>
                <a:schemeClr val="tx1"/>
              </a:solidFill>
            </p:grpSpPr>
            <p:sp>
              <p:nvSpPr>
                <p:cNvPr id="174" name="Freeform 91"/>
                <p:cNvSpPr>
                  <a:spLocks noEditPoints="1"/>
                </p:cNvSpPr>
                <p:nvPr/>
              </p:nvSpPr>
              <p:spPr bwMode="auto">
                <a:xfrm>
                  <a:off x="2824761" y="3008560"/>
                  <a:ext cx="439738" cy="438150"/>
                </a:xfrm>
                <a:custGeom>
                  <a:avLst/>
                  <a:gdLst>
                    <a:gd name="T0" fmla="*/ 83 w 117"/>
                    <a:gd name="T1" fmla="*/ 3 h 116"/>
                    <a:gd name="T2" fmla="*/ 76 w 117"/>
                    <a:gd name="T3" fmla="*/ 0 h 116"/>
                    <a:gd name="T4" fmla="*/ 69 w 117"/>
                    <a:gd name="T5" fmla="*/ 3 h 116"/>
                    <a:gd name="T6" fmla="*/ 63 w 117"/>
                    <a:gd name="T7" fmla="*/ 8 h 116"/>
                    <a:gd name="T8" fmla="*/ 60 w 117"/>
                    <a:gd name="T9" fmla="*/ 15 h 116"/>
                    <a:gd name="T10" fmla="*/ 62 w 117"/>
                    <a:gd name="T11" fmla="*/ 21 h 116"/>
                    <a:gd name="T12" fmla="*/ 8 w 117"/>
                    <a:gd name="T13" fmla="*/ 42 h 116"/>
                    <a:gd name="T14" fmla="*/ 1 w 117"/>
                    <a:gd name="T15" fmla="*/ 51 h 116"/>
                    <a:gd name="T16" fmla="*/ 4 w 117"/>
                    <a:gd name="T17" fmla="*/ 62 h 116"/>
                    <a:gd name="T18" fmla="*/ 55 w 117"/>
                    <a:gd name="T19" fmla="*/ 112 h 116"/>
                    <a:gd name="T20" fmla="*/ 63 w 117"/>
                    <a:gd name="T21" fmla="*/ 116 h 116"/>
                    <a:gd name="T22" fmla="*/ 63 w 117"/>
                    <a:gd name="T23" fmla="*/ 116 h 116"/>
                    <a:gd name="T24" fmla="*/ 66 w 117"/>
                    <a:gd name="T25" fmla="*/ 116 h 116"/>
                    <a:gd name="T26" fmla="*/ 75 w 117"/>
                    <a:gd name="T27" fmla="*/ 108 h 116"/>
                    <a:gd name="T28" fmla="*/ 96 w 117"/>
                    <a:gd name="T29" fmla="*/ 55 h 116"/>
                    <a:gd name="T30" fmla="*/ 101 w 117"/>
                    <a:gd name="T31" fmla="*/ 56 h 116"/>
                    <a:gd name="T32" fmla="*/ 108 w 117"/>
                    <a:gd name="T33" fmla="*/ 53 h 116"/>
                    <a:gd name="T34" fmla="*/ 114 w 117"/>
                    <a:gd name="T35" fmla="*/ 48 h 116"/>
                    <a:gd name="T36" fmla="*/ 117 w 117"/>
                    <a:gd name="T37" fmla="*/ 41 h 116"/>
                    <a:gd name="T38" fmla="*/ 114 w 117"/>
                    <a:gd name="T39" fmla="*/ 34 h 116"/>
                    <a:gd name="T40" fmla="*/ 83 w 117"/>
                    <a:gd name="T41" fmla="*/ 3 h 116"/>
                    <a:gd name="T42" fmla="*/ 67 w 117"/>
                    <a:gd name="T43" fmla="*/ 105 h 116"/>
                    <a:gd name="T44" fmla="*/ 64 w 117"/>
                    <a:gd name="T45" fmla="*/ 108 h 116"/>
                    <a:gd name="T46" fmla="*/ 63 w 117"/>
                    <a:gd name="T47" fmla="*/ 108 h 116"/>
                    <a:gd name="T48" fmla="*/ 61 w 117"/>
                    <a:gd name="T49" fmla="*/ 107 h 116"/>
                    <a:gd name="T50" fmla="*/ 10 w 117"/>
                    <a:gd name="T51" fmla="*/ 56 h 116"/>
                    <a:gd name="T52" fmla="*/ 9 w 117"/>
                    <a:gd name="T53" fmla="*/ 53 h 116"/>
                    <a:gd name="T54" fmla="*/ 11 w 117"/>
                    <a:gd name="T55" fmla="*/ 50 h 116"/>
                    <a:gd name="T56" fmla="*/ 36 w 117"/>
                    <a:gd name="T57" fmla="*/ 40 h 116"/>
                    <a:gd name="T58" fmla="*/ 86 w 117"/>
                    <a:gd name="T59" fmla="*/ 58 h 116"/>
                    <a:gd name="T60" fmla="*/ 67 w 117"/>
                    <a:gd name="T61" fmla="*/ 105 h 116"/>
                    <a:gd name="T62" fmla="*/ 108 w 117"/>
                    <a:gd name="T63" fmla="*/ 42 h 116"/>
                    <a:gd name="T64" fmla="*/ 103 w 117"/>
                    <a:gd name="T65" fmla="*/ 48 h 116"/>
                    <a:gd name="T66" fmla="*/ 100 w 117"/>
                    <a:gd name="T67" fmla="*/ 48 h 116"/>
                    <a:gd name="T68" fmla="*/ 93 w 117"/>
                    <a:gd name="T69" fmla="*/ 41 h 116"/>
                    <a:gd name="T70" fmla="*/ 87 w 117"/>
                    <a:gd name="T71" fmla="*/ 55 h 116"/>
                    <a:gd name="T72" fmla="*/ 88 w 117"/>
                    <a:gd name="T73" fmla="*/ 54 h 116"/>
                    <a:gd name="T74" fmla="*/ 52 w 117"/>
                    <a:gd name="T75" fmla="*/ 39 h 116"/>
                    <a:gd name="T76" fmla="*/ 42 w 117"/>
                    <a:gd name="T77" fmla="*/ 37 h 116"/>
                    <a:gd name="T78" fmla="*/ 76 w 117"/>
                    <a:gd name="T79" fmla="*/ 24 h 116"/>
                    <a:gd name="T80" fmla="*/ 69 w 117"/>
                    <a:gd name="T81" fmla="*/ 17 h 116"/>
                    <a:gd name="T82" fmla="*/ 69 w 117"/>
                    <a:gd name="T83" fmla="*/ 14 h 116"/>
                    <a:gd name="T84" fmla="*/ 75 w 117"/>
                    <a:gd name="T85" fmla="*/ 8 h 116"/>
                    <a:gd name="T86" fmla="*/ 78 w 117"/>
                    <a:gd name="T87" fmla="*/ 8 h 116"/>
                    <a:gd name="T88" fmla="*/ 108 w 117"/>
                    <a:gd name="T89" fmla="*/ 39 h 116"/>
                    <a:gd name="T90" fmla="*/ 108 w 117"/>
                    <a:gd name="T91" fmla="*/ 42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7" h="116">
                      <a:moveTo>
                        <a:pt x="83" y="3"/>
                      </a:moveTo>
                      <a:cubicBezTo>
                        <a:pt x="81" y="1"/>
                        <a:pt x="79" y="0"/>
                        <a:pt x="76" y="0"/>
                      </a:cubicBezTo>
                      <a:cubicBezTo>
                        <a:pt x="73" y="0"/>
                        <a:pt x="71" y="1"/>
                        <a:pt x="69" y="3"/>
                      </a:cubicBezTo>
                      <a:cubicBezTo>
                        <a:pt x="63" y="8"/>
                        <a:pt x="63" y="8"/>
                        <a:pt x="63" y="8"/>
                      </a:cubicBezTo>
                      <a:cubicBezTo>
                        <a:pt x="62" y="10"/>
                        <a:pt x="60" y="13"/>
                        <a:pt x="60" y="15"/>
                      </a:cubicBezTo>
                      <a:cubicBezTo>
                        <a:pt x="60" y="17"/>
                        <a:pt x="61" y="19"/>
                        <a:pt x="62" y="21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4" y="44"/>
                        <a:pt x="1" y="47"/>
                        <a:pt x="1" y="51"/>
                      </a:cubicBezTo>
                      <a:cubicBezTo>
                        <a:pt x="0" y="55"/>
                        <a:pt x="1" y="59"/>
                        <a:pt x="4" y="62"/>
                      </a:cubicBezTo>
                      <a:cubicBezTo>
                        <a:pt x="55" y="112"/>
                        <a:pt x="55" y="112"/>
                        <a:pt x="55" y="112"/>
                      </a:cubicBezTo>
                      <a:cubicBezTo>
                        <a:pt x="57" y="114"/>
                        <a:pt x="60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4" y="116"/>
                        <a:pt x="65" y="116"/>
                        <a:pt x="66" y="116"/>
                      </a:cubicBezTo>
                      <a:cubicBezTo>
                        <a:pt x="70" y="115"/>
                        <a:pt x="73" y="112"/>
                        <a:pt x="75" y="108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8" y="56"/>
                        <a:pt x="99" y="56"/>
                        <a:pt x="101" y="56"/>
                      </a:cubicBezTo>
                      <a:cubicBezTo>
                        <a:pt x="104" y="56"/>
                        <a:pt x="107" y="55"/>
                        <a:pt x="108" y="53"/>
                      </a:cubicBezTo>
                      <a:cubicBezTo>
                        <a:pt x="114" y="48"/>
                        <a:pt x="114" y="48"/>
                        <a:pt x="114" y="48"/>
                      </a:cubicBezTo>
                      <a:cubicBezTo>
                        <a:pt x="116" y="46"/>
                        <a:pt x="117" y="43"/>
                        <a:pt x="117" y="41"/>
                      </a:cubicBezTo>
                      <a:cubicBezTo>
                        <a:pt x="117" y="38"/>
                        <a:pt x="116" y="36"/>
                        <a:pt x="114" y="34"/>
                      </a:cubicBezTo>
                      <a:lnTo>
                        <a:pt x="83" y="3"/>
                      </a:lnTo>
                      <a:close/>
                      <a:moveTo>
                        <a:pt x="67" y="105"/>
                      </a:moveTo>
                      <a:cubicBezTo>
                        <a:pt x="67" y="107"/>
                        <a:pt x="66" y="107"/>
                        <a:pt x="64" y="108"/>
                      </a:cubicBezTo>
                      <a:cubicBezTo>
                        <a:pt x="64" y="108"/>
                        <a:pt x="64" y="108"/>
                        <a:pt x="63" y="108"/>
                      </a:cubicBezTo>
                      <a:cubicBezTo>
                        <a:pt x="62" y="108"/>
                        <a:pt x="61" y="107"/>
                        <a:pt x="61" y="107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9" y="55"/>
                        <a:pt x="8" y="54"/>
                        <a:pt x="9" y="53"/>
                      </a:cubicBezTo>
                      <a:cubicBezTo>
                        <a:pt x="9" y="51"/>
                        <a:pt x="10" y="50"/>
                        <a:pt x="11" y="5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52" y="45"/>
                        <a:pt x="69" y="40"/>
                        <a:pt x="86" y="58"/>
                      </a:cubicBezTo>
                      <a:lnTo>
                        <a:pt x="67" y="105"/>
                      </a:lnTo>
                      <a:close/>
                      <a:moveTo>
                        <a:pt x="108" y="42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2" y="49"/>
                        <a:pt x="101" y="49"/>
                        <a:pt x="100" y="48"/>
                      </a:cubicBezTo>
                      <a:cubicBezTo>
                        <a:pt x="93" y="41"/>
                        <a:pt x="93" y="41"/>
                        <a:pt x="93" y="41"/>
                      </a:cubicBezTo>
                      <a:cubicBezTo>
                        <a:pt x="87" y="55"/>
                        <a:pt x="87" y="55"/>
                        <a:pt x="87" y="55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76" y="42"/>
                        <a:pt x="63" y="40"/>
                        <a:pt x="52" y="39"/>
                      </a:cubicBezTo>
                      <a:cubicBezTo>
                        <a:pt x="49" y="39"/>
                        <a:pt x="45" y="38"/>
                        <a:pt x="42" y="37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69" y="17"/>
                        <a:pt x="69" y="17"/>
                        <a:pt x="69" y="17"/>
                      </a:cubicBezTo>
                      <a:cubicBezTo>
                        <a:pt x="68" y="16"/>
                        <a:pt x="68" y="15"/>
                        <a:pt x="69" y="14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75" y="8"/>
                        <a:pt x="77" y="8"/>
                        <a:pt x="78" y="8"/>
                      </a:cubicBezTo>
                      <a:cubicBezTo>
                        <a:pt x="108" y="39"/>
                        <a:pt x="108" y="39"/>
                        <a:pt x="108" y="39"/>
                      </a:cubicBezTo>
                      <a:cubicBezTo>
                        <a:pt x="109" y="40"/>
                        <a:pt x="109" y="41"/>
                        <a:pt x="108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81" name="Freeform 92"/>
                <p:cNvSpPr>
                  <a:spLocks noEditPoints="1"/>
                </p:cNvSpPr>
                <p:nvPr/>
              </p:nvSpPr>
              <p:spPr bwMode="auto">
                <a:xfrm>
                  <a:off x="3035898" y="3205410"/>
                  <a:ext cx="74613" cy="74612"/>
                </a:xfrm>
                <a:custGeom>
                  <a:avLst/>
                  <a:gdLst>
                    <a:gd name="T0" fmla="*/ 10 w 20"/>
                    <a:gd name="T1" fmla="*/ 20 h 20"/>
                    <a:gd name="T2" fmla="*/ 20 w 20"/>
                    <a:gd name="T3" fmla="*/ 10 h 20"/>
                    <a:gd name="T4" fmla="*/ 10 w 20"/>
                    <a:gd name="T5" fmla="*/ 0 h 20"/>
                    <a:gd name="T6" fmla="*/ 0 w 20"/>
                    <a:gd name="T7" fmla="*/ 10 h 20"/>
                    <a:gd name="T8" fmla="*/ 10 w 20"/>
                    <a:gd name="T9" fmla="*/ 20 h 20"/>
                    <a:gd name="T10" fmla="*/ 10 w 20"/>
                    <a:gd name="T11" fmla="*/ 4 h 20"/>
                    <a:gd name="T12" fmla="*/ 16 w 20"/>
                    <a:gd name="T13" fmla="*/ 10 h 20"/>
                    <a:gd name="T14" fmla="*/ 10 w 20"/>
                    <a:gd name="T15" fmla="*/ 16 h 20"/>
                    <a:gd name="T16" fmla="*/ 4 w 20"/>
                    <a:gd name="T17" fmla="*/ 10 h 20"/>
                    <a:gd name="T18" fmla="*/ 10 w 20"/>
                    <a:gd name="T19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20"/>
                      </a:moveTo>
                      <a:cubicBezTo>
                        <a:pt x="16" y="20"/>
                        <a:pt x="20" y="15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lose/>
                      <a:moveTo>
                        <a:pt x="10" y="4"/>
                      </a:moveTo>
                      <a:cubicBezTo>
                        <a:pt x="14" y="4"/>
                        <a:pt x="16" y="6"/>
                        <a:pt x="16" y="10"/>
                      </a:cubicBezTo>
                      <a:cubicBezTo>
                        <a:pt x="16" y="13"/>
                        <a:pt x="14" y="16"/>
                        <a:pt x="10" y="16"/>
                      </a:cubicBez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6"/>
                        <a:pt x="7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82" name="Freeform 93"/>
                <p:cNvSpPr>
                  <a:spLocks noEditPoints="1"/>
                </p:cNvSpPr>
                <p:nvPr/>
              </p:nvSpPr>
              <p:spPr bwMode="auto">
                <a:xfrm>
                  <a:off x="3231161" y="2964110"/>
                  <a:ext cx="74613" cy="74612"/>
                </a:xfrm>
                <a:custGeom>
                  <a:avLst/>
                  <a:gdLst>
                    <a:gd name="T0" fmla="*/ 10 w 20"/>
                    <a:gd name="T1" fmla="*/ 0 h 20"/>
                    <a:gd name="T2" fmla="*/ 0 w 20"/>
                    <a:gd name="T3" fmla="*/ 10 h 20"/>
                    <a:gd name="T4" fmla="*/ 10 w 20"/>
                    <a:gd name="T5" fmla="*/ 20 h 20"/>
                    <a:gd name="T6" fmla="*/ 20 w 20"/>
                    <a:gd name="T7" fmla="*/ 10 h 20"/>
                    <a:gd name="T8" fmla="*/ 10 w 20"/>
                    <a:gd name="T9" fmla="*/ 0 h 20"/>
                    <a:gd name="T10" fmla="*/ 10 w 20"/>
                    <a:gd name="T11" fmla="*/ 16 h 20"/>
                    <a:gd name="T12" fmla="*/ 4 w 20"/>
                    <a:gd name="T13" fmla="*/ 10 h 20"/>
                    <a:gd name="T14" fmla="*/ 10 w 20"/>
                    <a:gd name="T15" fmla="*/ 4 h 20"/>
                    <a:gd name="T16" fmla="*/ 16 w 20"/>
                    <a:gd name="T17" fmla="*/ 10 h 20"/>
                    <a:gd name="T18" fmla="*/ 10 w 20"/>
                    <a:gd name="T1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16" y="20"/>
                        <a:pt x="20" y="15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  <a:moveTo>
                        <a:pt x="10" y="16"/>
                      </a:move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6"/>
                        <a:pt x="7" y="4"/>
                        <a:pt x="10" y="4"/>
                      </a:cubicBezTo>
                      <a:cubicBezTo>
                        <a:pt x="14" y="4"/>
                        <a:pt x="16" y="6"/>
                        <a:pt x="16" y="10"/>
                      </a:cubicBezTo>
                      <a:cubicBezTo>
                        <a:pt x="16" y="13"/>
                        <a:pt x="14" y="16"/>
                        <a:pt x="1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83" name="Freeform 94"/>
                <p:cNvSpPr>
                  <a:spLocks noEditPoints="1"/>
                </p:cNvSpPr>
                <p:nvPr/>
              </p:nvSpPr>
              <p:spPr bwMode="auto">
                <a:xfrm>
                  <a:off x="2945411" y="3189535"/>
                  <a:ext cx="60325" cy="60325"/>
                </a:xfrm>
                <a:custGeom>
                  <a:avLst/>
                  <a:gdLst>
                    <a:gd name="T0" fmla="*/ 0 w 16"/>
                    <a:gd name="T1" fmla="*/ 8 h 16"/>
                    <a:gd name="T2" fmla="*/ 8 w 16"/>
                    <a:gd name="T3" fmla="*/ 16 h 16"/>
                    <a:gd name="T4" fmla="*/ 16 w 16"/>
                    <a:gd name="T5" fmla="*/ 8 h 16"/>
                    <a:gd name="T6" fmla="*/ 8 w 16"/>
                    <a:gd name="T7" fmla="*/ 0 h 16"/>
                    <a:gd name="T8" fmla="*/ 0 w 16"/>
                    <a:gd name="T9" fmla="*/ 8 h 16"/>
                    <a:gd name="T10" fmla="*/ 8 w 16"/>
                    <a:gd name="T11" fmla="*/ 4 h 16"/>
                    <a:gd name="T12" fmla="*/ 12 w 16"/>
                    <a:gd name="T13" fmla="*/ 8 h 16"/>
                    <a:gd name="T14" fmla="*/ 8 w 16"/>
                    <a:gd name="T15" fmla="*/ 12 h 16"/>
                    <a:gd name="T16" fmla="*/ 4 w 16"/>
                    <a:gd name="T17" fmla="*/ 8 h 16"/>
                    <a:gd name="T18" fmla="*/ 8 w 16"/>
                    <a:gd name="T1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0" y="8"/>
                      </a:move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3" y="16"/>
                        <a:pt x="16" y="12"/>
                        <a:pt x="16" y="8"/>
                      </a:cubicBez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lose/>
                      <a:moveTo>
                        <a:pt x="8" y="4"/>
                      </a:moveTo>
                      <a:cubicBezTo>
                        <a:pt x="11" y="4"/>
                        <a:pt x="12" y="6"/>
                        <a:pt x="12" y="8"/>
                      </a:cubicBezTo>
                      <a:cubicBezTo>
                        <a:pt x="12" y="10"/>
                        <a:pt x="11" y="12"/>
                        <a:pt x="8" y="12"/>
                      </a:cubicBezTo>
                      <a:cubicBezTo>
                        <a:pt x="6" y="12"/>
                        <a:pt x="4" y="10"/>
                        <a:pt x="4" y="8"/>
                      </a:cubicBezTo>
                      <a:cubicBezTo>
                        <a:pt x="4" y="6"/>
                        <a:pt x="6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84" name="Oval 95"/>
                <p:cNvSpPr>
                  <a:spLocks noChangeArrowheads="1"/>
                </p:cNvSpPr>
                <p:nvPr/>
              </p:nvSpPr>
              <p:spPr bwMode="auto">
                <a:xfrm>
                  <a:off x="3005736" y="3295898"/>
                  <a:ext cx="30163" cy="301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185" name="Oval 96"/>
                <p:cNvSpPr>
                  <a:spLocks noChangeArrowheads="1"/>
                </p:cNvSpPr>
                <p:nvPr/>
              </p:nvSpPr>
              <p:spPr bwMode="auto">
                <a:xfrm>
                  <a:off x="3245448" y="3068885"/>
                  <a:ext cx="30163" cy="301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 sz="2700">
                    <a:solidFill>
                      <a:srgbClr val="3C3C3C"/>
                    </a:solidFill>
                  </a:endParaRPr>
                </a:p>
              </p:txBody>
            </p:sp>
          </p:grpSp>
        </p:grpSp>
        <p:grpSp>
          <p:nvGrpSpPr>
            <p:cNvPr id="163" name="Group 162"/>
            <p:cNvGrpSpPr/>
            <p:nvPr userDrawn="1"/>
          </p:nvGrpSpPr>
          <p:grpSpPr>
            <a:xfrm>
              <a:off x="4411550" y="5521462"/>
              <a:ext cx="807791" cy="808465"/>
              <a:chOff x="10002438" y="1241007"/>
              <a:chExt cx="912705" cy="913466"/>
            </a:xfrm>
          </p:grpSpPr>
          <p:sp>
            <p:nvSpPr>
              <p:cNvPr id="170" name="Oval 169"/>
              <p:cNvSpPr/>
              <p:nvPr userDrawn="1"/>
            </p:nvSpPr>
            <p:spPr>
              <a:xfrm>
                <a:off x="10002438" y="1241007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6306" y="1404543"/>
                <a:ext cx="584969" cy="591718"/>
              </a:xfrm>
              <a:prstGeom prst="rect">
                <a:avLst/>
              </a:prstGeom>
            </p:spPr>
          </p:pic>
        </p:grpSp>
        <p:grpSp>
          <p:nvGrpSpPr>
            <p:cNvPr id="164" name="Group 163"/>
            <p:cNvGrpSpPr/>
            <p:nvPr userDrawn="1"/>
          </p:nvGrpSpPr>
          <p:grpSpPr>
            <a:xfrm>
              <a:off x="5350951" y="6033560"/>
              <a:ext cx="807791" cy="808465"/>
              <a:chOff x="9984077" y="2331350"/>
              <a:chExt cx="912705" cy="913466"/>
            </a:xfrm>
          </p:grpSpPr>
          <p:sp>
            <p:nvSpPr>
              <p:cNvPr id="168" name="Oval 167"/>
              <p:cNvSpPr/>
              <p:nvPr userDrawn="1"/>
            </p:nvSpPr>
            <p:spPr>
              <a:xfrm>
                <a:off x="9984077" y="2331350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69" name="Freeform 98"/>
              <p:cNvSpPr>
                <a:spLocks noEditPoints="1"/>
              </p:cNvSpPr>
              <p:nvPr/>
            </p:nvSpPr>
            <p:spPr bwMode="auto">
              <a:xfrm>
                <a:off x="10141850" y="2582114"/>
                <a:ext cx="597158" cy="398974"/>
              </a:xfrm>
              <a:custGeom>
                <a:avLst/>
                <a:gdLst>
                  <a:gd name="T0" fmla="*/ 73 w 337"/>
                  <a:gd name="T1" fmla="*/ 180 h 225"/>
                  <a:gd name="T2" fmla="*/ 53 w 337"/>
                  <a:gd name="T3" fmla="*/ 171 h 225"/>
                  <a:gd name="T4" fmla="*/ 45 w 337"/>
                  <a:gd name="T5" fmla="*/ 151 h 225"/>
                  <a:gd name="T6" fmla="*/ 45 w 337"/>
                  <a:gd name="T7" fmla="*/ 28 h 225"/>
                  <a:gd name="T8" fmla="*/ 53 w 337"/>
                  <a:gd name="T9" fmla="*/ 8 h 225"/>
                  <a:gd name="T10" fmla="*/ 73 w 337"/>
                  <a:gd name="T11" fmla="*/ 0 h 225"/>
                  <a:gd name="T12" fmla="*/ 264 w 337"/>
                  <a:gd name="T13" fmla="*/ 0 h 225"/>
                  <a:gd name="T14" fmla="*/ 284 w 337"/>
                  <a:gd name="T15" fmla="*/ 8 h 225"/>
                  <a:gd name="T16" fmla="*/ 292 w 337"/>
                  <a:gd name="T17" fmla="*/ 28 h 225"/>
                  <a:gd name="T18" fmla="*/ 292 w 337"/>
                  <a:gd name="T19" fmla="*/ 151 h 225"/>
                  <a:gd name="T20" fmla="*/ 284 w 337"/>
                  <a:gd name="T21" fmla="*/ 171 h 225"/>
                  <a:gd name="T22" fmla="*/ 264 w 337"/>
                  <a:gd name="T23" fmla="*/ 180 h 225"/>
                  <a:gd name="T24" fmla="*/ 73 w 337"/>
                  <a:gd name="T25" fmla="*/ 180 h 225"/>
                  <a:gd name="T26" fmla="*/ 67 w 337"/>
                  <a:gd name="T27" fmla="*/ 28 h 225"/>
                  <a:gd name="T28" fmla="*/ 67 w 337"/>
                  <a:gd name="T29" fmla="*/ 151 h 225"/>
                  <a:gd name="T30" fmla="*/ 69 w 337"/>
                  <a:gd name="T31" fmla="*/ 155 h 225"/>
                  <a:gd name="T32" fmla="*/ 73 w 337"/>
                  <a:gd name="T33" fmla="*/ 157 h 225"/>
                  <a:gd name="T34" fmla="*/ 264 w 337"/>
                  <a:gd name="T35" fmla="*/ 157 h 225"/>
                  <a:gd name="T36" fmla="*/ 268 w 337"/>
                  <a:gd name="T37" fmla="*/ 155 h 225"/>
                  <a:gd name="T38" fmla="*/ 269 w 337"/>
                  <a:gd name="T39" fmla="*/ 151 h 225"/>
                  <a:gd name="T40" fmla="*/ 269 w 337"/>
                  <a:gd name="T41" fmla="*/ 28 h 225"/>
                  <a:gd name="T42" fmla="*/ 268 w 337"/>
                  <a:gd name="T43" fmla="*/ 24 h 225"/>
                  <a:gd name="T44" fmla="*/ 264 w 337"/>
                  <a:gd name="T45" fmla="*/ 22 h 225"/>
                  <a:gd name="T46" fmla="*/ 73 w 337"/>
                  <a:gd name="T47" fmla="*/ 22 h 225"/>
                  <a:gd name="T48" fmla="*/ 69 w 337"/>
                  <a:gd name="T49" fmla="*/ 24 h 225"/>
                  <a:gd name="T50" fmla="*/ 67 w 337"/>
                  <a:gd name="T51" fmla="*/ 28 h 225"/>
                  <a:gd name="T52" fmla="*/ 309 w 337"/>
                  <a:gd name="T53" fmla="*/ 191 h 225"/>
                  <a:gd name="T54" fmla="*/ 337 w 337"/>
                  <a:gd name="T55" fmla="*/ 191 h 225"/>
                  <a:gd name="T56" fmla="*/ 337 w 337"/>
                  <a:gd name="T57" fmla="*/ 208 h 225"/>
                  <a:gd name="T58" fmla="*/ 329 w 337"/>
                  <a:gd name="T59" fmla="*/ 220 h 225"/>
                  <a:gd name="T60" fmla="*/ 309 w 337"/>
                  <a:gd name="T61" fmla="*/ 225 h 225"/>
                  <a:gd name="T62" fmla="*/ 28 w 337"/>
                  <a:gd name="T63" fmla="*/ 225 h 225"/>
                  <a:gd name="T64" fmla="*/ 8 w 337"/>
                  <a:gd name="T65" fmla="*/ 220 h 225"/>
                  <a:gd name="T66" fmla="*/ 0 w 337"/>
                  <a:gd name="T67" fmla="*/ 208 h 225"/>
                  <a:gd name="T68" fmla="*/ 0 w 337"/>
                  <a:gd name="T69" fmla="*/ 191 h 225"/>
                  <a:gd name="T70" fmla="*/ 309 w 337"/>
                  <a:gd name="T71" fmla="*/ 191 h 225"/>
                  <a:gd name="T72" fmla="*/ 182 w 337"/>
                  <a:gd name="T73" fmla="*/ 208 h 225"/>
                  <a:gd name="T74" fmla="*/ 185 w 337"/>
                  <a:gd name="T75" fmla="*/ 205 h 225"/>
                  <a:gd name="T76" fmla="*/ 182 w 337"/>
                  <a:gd name="T77" fmla="*/ 202 h 225"/>
                  <a:gd name="T78" fmla="*/ 154 w 337"/>
                  <a:gd name="T79" fmla="*/ 202 h 225"/>
                  <a:gd name="T80" fmla="*/ 151 w 337"/>
                  <a:gd name="T81" fmla="*/ 205 h 225"/>
                  <a:gd name="T82" fmla="*/ 154 w 337"/>
                  <a:gd name="T83" fmla="*/ 208 h 225"/>
                  <a:gd name="T84" fmla="*/ 182 w 337"/>
                  <a:gd name="T85" fmla="*/ 20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7" h="225">
                    <a:moveTo>
                      <a:pt x="73" y="180"/>
                    </a:moveTo>
                    <a:cubicBezTo>
                      <a:pt x="65" y="180"/>
                      <a:pt x="58" y="177"/>
                      <a:pt x="53" y="171"/>
                    </a:cubicBezTo>
                    <a:cubicBezTo>
                      <a:pt x="47" y="166"/>
                      <a:pt x="45" y="159"/>
                      <a:pt x="45" y="151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0"/>
                      <a:pt x="47" y="13"/>
                      <a:pt x="53" y="8"/>
                    </a:cubicBezTo>
                    <a:cubicBezTo>
                      <a:pt x="58" y="2"/>
                      <a:pt x="65" y="0"/>
                      <a:pt x="73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71" y="0"/>
                      <a:pt x="278" y="2"/>
                      <a:pt x="284" y="8"/>
                    </a:cubicBezTo>
                    <a:cubicBezTo>
                      <a:pt x="289" y="13"/>
                      <a:pt x="292" y="20"/>
                      <a:pt x="292" y="28"/>
                    </a:cubicBezTo>
                    <a:cubicBezTo>
                      <a:pt x="292" y="151"/>
                      <a:pt x="292" y="151"/>
                      <a:pt x="292" y="151"/>
                    </a:cubicBezTo>
                    <a:cubicBezTo>
                      <a:pt x="292" y="159"/>
                      <a:pt x="289" y="166"/>
                      <a:pt x="284" y="171"/>
                    </a:cubicBezTo>
                    <a:cubicBezTo>
                      <a:pt x="278" y="177"/>
                      <a:pt x="271" y="180"/>
                      <a:pt x="264" y="180"/>
                    </a:cubicBezTo>
                    <a:lnTo>
                      <a:pt x="73" y="180"/>
                    </a:lnTo>
                    <a:close/>
                    <a:moveTo>
                      <a:pt x="67" y="28"/>
                    </a:move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3"/>
                      <a:pt x="68" y="154"/>
                      <a:pt x="69" y="155"/>
                    </a:cubicBezTo>
                    <a:cubicBezTo>
                      <a:pt x="70" y="157"/>
                      <a:pt x="71" y="157"/>
                      <a:pt x="73" y="157"/>
                    </a:cubicBezTo>
                    <a:cubicBezTo>
                      <a:pt x="264" y="157"/>
                      <a:pt x="264" y="157"/>
                      <a:pt x="264" y="157"/>
                    </a:cubicBezTo>
                    <a:cubicBezTo>
                      <a:pt x="265" y="157"/>
                      <a:pt x="267" y="157"/>
                      <a:pt x="268" y="155"/>
                    </a:cubicBezTo>
                    <a:cubicBezTo>
                      <a:pt x="269" y="154"/>
                      <a:pt x="269" y="153"/>
                      <a:pt x="269" y="151"/>
                    </a:cubicBezTo>
                    <a:cubicBezTo>
                      <a:pt x="269" y="28"/>
                      <a:pt x="269" y="28"/>
                      <a:pt x="269" y="28"/>
                    </a:cubicBezTo>
                    <a:cubicBezTo>
                      <a:pt x="269" y="26"/>
                      <a:pt x="269" y="25"/>
                      <a:pt x="268" y="24"/>
                    </a:cubicBezTo>
                    <a:cubicBezTo>
                      <a:pt x="267" y="23"/>
                      <a:pt x="265" y="22"/>
                      <a:pt x="264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1" y="22"/>
                      <a:pt x="70" y="23"/>
                      <a:pt x="69" y="24"/>
                    </a:cubicBezTo>
                    <a:cubicBezTo>
                      <a:pt x="68" y="25"/>
                      <a:pt x="67" y="26"/>
                      <a:pt x="67" y="28"/>
                    </a:cubicBezTo>
                    <a:close/>
                    <a:moveTo>
                      <a:pt x="309" y="191"/>
                    </a:moveTo>
                    <a:cubicBezTo>
                      <a:pt x="337" y="191"/>
                      <a:pt x="337" y="191"/>
                      <a:pt x="337" y="191"/>
                    </a:cubicBezTo>
                    <a:cubicBezTo>
                      <a:pt x="337" y="208"/>
                      <a:pt x="337" y="208"/>
                      <a:pt x="337" y="208"/>
                    </a:cubicBezTo>
                    <a:cubicBezTo>
                      <a:pt x="337" y="212"/>
                      <a:pt x="334" y="216"/>
                      <a:pt x="329" y="220"/>
                    </a:cubicBezTo>
                    <a:cubicBezTo>
                      <a:pt x="323" y="223"/>
                      <a:pt x="316" y="225"/>
                      <a:pt x="309" y="225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20" y="225"/>
                      <a:pt x="13" y="223"/>
                      <a:pt x="8" y="220"/>
                    </a:cubicBezTo>
                    <a:cubicBezTo>
                      <a:pt x="2" y="216"/>
                      <a:pt x="0" y="212"/>
                      <a:pt x="0" y="208"/>
                    </a:cubicBezTo>
                    <a:cubicBezTo>
                      <a:pt x="0" y="191"/>
                      <a:pt x="0" y="191"/>
                      <a:pt x="0" y="191"/>
                    </a:cubicBezTo>
                    <a:lnTo>
                      <a:pt x="309" y="191"/>
                    </a:lnTo>
                    <a:close/>
                    <a:moveTo>
                      <a:pt x="182" y="208"/>
                    </a:moveTo>
                    <a:cubicBezTo>
                      <a:pt x="184" y="208"/>
                      <a:pt x="185" y="207"/>
                      <a:pt x="185" y="205"/>
                    </a:cubicBezTo>
                    <a:cubicBezTo>
                      <a:pt x="185" y="203"/>
                      <a:pt x="184" y="202"/>
                      <a:pt x="182" y="202"/>
                    </a:cubicBezTo>
                    <a:cubicBezTo>
                      <a:pt x="154" y="202"/>
                      <a:pt x="154" y="202"/>
                      <a:pt x="154" y="202"/>
                    </a:cubicBezTo>
                    <a:cubicBezTo>
                      <a:pt x="152" y="202"/>
                      <a:pt x="151" y="203"/>
                      <a:pt x="151" y="205"/>
                    </a:cubicBezTo>
                    <a:cubicBezTo>
                      <a:pt x="151" y="207"/>
                      <a:pt x="152" y="208"/>
                      <a:pt x="154" y="208"/>
                    </a:cubicBezTo>
                    <a:lnTo>
                      <a:pt x="182" y="20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  <p:grpSp>
          <p:nvGrpSpPr>
            <p:cNvPr id="165" name="Group 164"/>
            <p:cNvGrpSpPr/>
            <p:nvPr userDrawn="1"/>
          </p:nvGrpSpPr>
          <p:grpSpPr>
            <a:xfrm>
              <a:off x="6317752" y="4472922"/>
              <a:ext cx="807791" cy="808465"/>
              <a:chOff x="11037448" y="2331350"/>
              <a:chExt cx="912705" cy="913466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11037448" y="2331350"/>
                <a:ext cx="912705" cy="91346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/>
              <a:p>
                <a:pPr algn="ctr"/>
                <a:endParaRPr lang="bg-BG" sz="3300" b="1" dirty="0">
                  <a:solidFill>
                    <a:srgbClr val="3C3C3C"/>
                  </a:solidFill>
                  <a:latin typeface="Arial Black" panose="020B0A04020102020204"/>
                </a:endParaRPr>
              </a:p>
            </p:txBody>
          </p:sp>
          <p:sp>
            <p:nvSpPr>
              <p:cNvPr id="167" name="Freeform 103"/>
              <p:cNvSpPr>
                <a:spLocks noEditPoints="1"/>
              </p:cNvSpPr>
              <p:nvPr/>
            </p:nvSpPr>
            <p:spPr bwMode="auto">
              <a:xfrm>
                <a:off x="11268770" y="2604268"/>
                <a:ext cx="450060" cy="354655"/>
              </a:xfrm>
              <a:custGeom>
                <a:avLst/>
                <a:gdLst>
                  <a:gd name="T0" fmla="*/ 319 w 319"/>
                  <a:gd name="T1" fmla="*/ 81 h 251"/>
                  <a:gd name="T2" fmla="*/ 319 w 319"/>
                  <a:gd name="T3" fmla="*/ 223 h 251"/>
                  <a:gd name="T4" fmla="*/ 311 w 319"/>
                  <a:gd name="T5" fmla="*/ 243 h 251"/>
                  <a:gd name="T6" fmla="*/ 291 w 319"/>
                  <a:gd name="T7" fmla="*/ 251 h 251"/>
                  <a:gd name="T8" fmla="*/ 29 w 319"/>
                  <a:gd name="T9" fmla="*/ 251 h 251"/>
                  <a:gd name="T10" fmla="*/ 8 w 319"/>
                  <a:gd name="T11" fmla="*/ 243 h 251"/>
                  <a:gd name="T12" fmla="*/ 0 w 319"/>
                  <a:gd name="T13" fmla="*/ 223 h 251"/>
                  <a:gd name="T14" fmla="*/ 0 w 319"/>
                  <a:gd name="T15" fmla="*/ 81 h 251"/>
                  <a:gd name="T16" fmla="*/ 18 w 319"/>
                  <a:gd name="T17" fmla="*/ 97 h 251"/>
                  <a:gd name="T18" fmla="*/ 107 w 319"/>
                  <a:gd name="T19" fmla="*/ 158 h 251"/>
                  <a:gd name="T20" fmla="*/ 123 w 319"/>
                  <a:gd name="T21" fmla="*/ 170 h 251"/>
                  <a:gd name="T22" fmla="*/ 140 w 319"/>
                  <a:gd name="T23" fmla="*/ 178 h 251"/>
                  <a:gd name="T24" fmla="*/ 159 w 319"/>
                  <a:gd name="T25" fmla="*/ 183 h 251"/>
                  <a:gd name="T26" fmla="*/ 160 w 319"/>
                  <a:gd name="T27" fmla="*/ 183 h 251"/>
                  <a:gd name="T28" fmla="*/ 179 w 319"/>
                  <a:gd name="T29" fmla="*/ 178 h 251"/>
                  <a:gd name="T30" fmla="*/ 196 w 319"/>
                  <a:gd name="T31" fmla="*/ 170 h 251"/>
                  <a:gd name="T32" fmla="*/ 213 w 319"/>
                  <a:gd name="T33" fmla="*/ 158 h 251"/>
                  <a:gd name="T34" fmla="*/ 301 w 319"/>
                  <a:gd name="T35" fmla="*/ 97 h 251"/>
                  <a:gd name="T36" fmla="*/ 319 w 319"/>
                  <a:gd name="T37" fmla="*/ 81 h 251"/>
                  <a:gd name="T38" fmla="*/ 319 w 319"/>
                  <a:gd name="T39" fmla="*/ 29 h 251"/>
                  <a:gd name="T40" fmla="*/ 310 w 319"/>
                  <a:gd name="T41" fmla="*/ 56 h 251"/>
                  <a:gd name="T42" fmla="*/ 289 w 319"/>
                  <a:gd name="T43" fmla="*/ 78 h 251"/>
                  <a:gd name="T44" fmla="*/ 205 w 319"/>
                  <a:gd name="T45" fmla="*/ 135 h 251"/>
                  <a:gd name="T46" fmla="*/ 198 w 319"/>
                  <a:gd name="T47" fmla="*/ 141 h 251"/>
                  <a:gd name="T48" fmla="*/ 188 w 319"/>
                  <a:gd name="T49" fmla="*/ 148 h 251"/>
                  <a:gd name="T50" fmla="*/ 179 w 319"/>
                  <a:gd name="T51" fmla="*/ 153 h 251"/>
                  <a:gd name="T52" fmla="*/ 169 w 319"/>
                  <a:gd name="T53" fmla="*/ 158 h 251"/>
                  <a:gd name="T54" fmla="*/ 160 w 319"/>
                  <a:gd name="T55" fmla="*/ 160 h 251"/>
                  <a:gd name="T56" fmla="*/ 159 w 319"/>
                  <a:gd name="T57" fmla="*/ 160 h 251"/>
                  <a:gd name="T58" fmla="*/ 151 w 319"/>
                  <a:gd name="T59" fmla="*/ 158 h 251"/>
                  <a:gd name="T60" fmla="*/ 140 w 319"/>
                  <a:gd name="T61" fmla="*/ 153 h 251"/>
                  <a:gd name="T62" fmla="*/ 131 w 319"/>
                  <a:gd name="T63" fmla="*/ 148 h 251"/>
                  <a:gd name="T64" fmla="*/ 121 w 319"/>
                  <a:gd name="T65" fmla="*/ 141 h 251"/>
                  <a:gd name="T66" fmla="*/ 114 w 319"/>
                  <a:gd name="T67" fmla="*/ 135 h 251"/>
                  <a:gd name="T68" fmla="*/ 67 w 319"/>
                  <a:gd name="T69" fmla="*/ 103 h 251"/>
                  <a:gd name="T70" fmla="*/ 31 w 319"/>
                  <a:gd name="T71" fmla="*/ 78 h 251"/>
                  <a:gd name="T72" fmla="*/ 10 w 319"/>
                  <a:gd name="T73" fmla="*/ 57 h 251"/>
                  <a:gd name="T74" fmla="*/ 0 w 319"/>
                  <a:gd name="T75" fmla="*/ 33 h 251"/>
                  <a:gd name="T76" fmla="*/ 8 w 319"/>
                  <a:gd name="T77" fmla="*/ 10 h 251"/>
                  <a:gd name="T78" fmla="*/ 29 w 319"/>
                  <a:gd name="T79" fmla="*/ 0 h 251"/>
                  <a:gd name="T80" fmla="*/ 291 w 319"/>
                  <a:gd name="T81" fmla="*/ 0 h 251"/>
                  <a:gd name="T82" fmla="*/ 311 w 319"/>
                  <a:gd name="T83" fmla="*/ 9 h 251"/>
                  <a:gd name="T84" fmla="*/ 319 w 319"/>
                  <a:gd name="T85" fmla="*/ 2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9" h="251">
                    <a:moveTo>
                      <a:pt x="319" y="81"/>
                    </a:moveTo>
                    <a:cubicBezTo>
                      <a:pt x="319" y="223"/>
                      <a:pt x="319" y="223"/>
                      <a:pt x="319" y="223"/>
                    </a:cubicBezTo>
                    <a:cubicBezTo>
                      <a:pt x="319" y="230"/>
                      <a:pt x="316" y="237"/>
                      <a:pt x="311" y="243"/>
                    </a:cubicBezTo>
                    <a:cubicBezTo>
                      <a:pt x="305" y="248"/>
                      <a:pt x="298" y="251"/>
                      <a:pt x="291" y="251"/>
                    </a:cubicBezTo>
                    <a:cubicBezTo>
                      <a:pt x="29" y="251"/>
                      <a:pt x="29" y="251"/>
                      <a:pt x="29" y="251"/>
                    </a:cubicBezTo>
                    <a:cubicBezTo>
                      <a:pt x="21" y="251"/>
                      <a:pt x="14" y="248"/>
                      <a:pt x="8" y="243"/>
                    </a:cubicBezTo>
                    <a:cubicBezTo>
                      <a:pt x="3" y="237"/>
                      <a:pt x="0" y="230"/>
                      <a:pt x="0" y="223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5" y="87"/>
                      <a:pt x="11" y="92"/>
                      <a:pt x="18" y="97"/>
                    </a:cubicBezTo>
                    <a:cubicBezTo>
                      <a:pt x="61" y="126"/>
                      <a:pt x="91" y="146"/>
                      <a:pt x="107" y="158"/>
                    </a:cubicBezTo>
                    <a:cubicBezTo>
                      <a:pt x="113" y="163"/>
                      <a:pt x="119" y="167"/>
                      <a:pt x="123" y="170"/>
                    </a:cubicBezTo>
                    <a:cubicBezTo>
                      <a:pt x="127" y="173"/>
                      <a:pt x="133" y="175"/>
                      <a:pt x="140" y="178"/>
                    </a:cubicBezTo>
                    <a:cubicBezTo>
                      <a:pt x="147" y="181"/>
                      <a:pt x="153" y="183"/>
                      <a:pt x="159" y="183"/>
                    </a:cubicBezTo>
                    <a:cubicBezTo>
                      <a:pt x="160" y="183"/>
                      <a:pt x="160" y="183"/>
                      <a:pt x="160" y="183"/>
                    </a:cubicBezTo>
                    <a:cubicBezTo>
                      <a:pt x="166" y="183"/>
                      <a:pt x="172" y="181"/>
                      <a:pt x="179" y="178"/>
                    </a:cubicBezTo>
                    <a:cubicBezTo>
                      <a:pt x="186" y="175"/>
                      <a:pt x="192" y="173"/>
                      <a:pt x="196" y="170"/>
                    </a:cubicBezTo>
                    <a:cubicBezTo>
                      <a:pt x="200" y="167"/>
                      <a:pt x="206" y="163"/>
                      <a:pt x="213" y="158"/>
                    </a:cubicBezTo>
                    <a:cubicBezTo>
                      <a:pt x="233" y="143"/>
                      <a:pt x="262" y="123"/>
                      <a:pt x="301" y="97"/>
                    </a:cubicBezTo>
                    <a:cubicBezTo>
                      <a:pt x="308" y="92"/>
                      <a:pt x="314" y="87"/>
                      <a:pt x="319" y="81"/>
                    </a:cubicBezTo>
                    <a:close/>
                    <a:moveTo>
                      <a:pt x="319" y="29"/>
                    </a:moveTo>
                    <a:cubicBezTo>
                      <a:pt x="319" y="38"/>
                      <a:pt x="316" y="47"/>
                      <a:pt x="310" y="56"/>
                    </a:cubicBezTo>
                    <a:cubicBezTo>
                      <a:pt x="305" y="64"/>
                      <a:pt x="297" y="72"/>
                      <a:pt x="289" y="78"/>
                    </a:cubicBezTo>
                    <a:cubicBezTo>
                      <a:pt x="244" y="109"/>
                      <a:pt x="216" y="128"/>
                      <a:pt x="205" y="135"/>
                    </a:cubicBezTo>
                    <a:cubicBezTo>
                      <a:pt x="204" y="136"/>
                      <a:pt x="202" y="138"/>
                      <a:pt x="198" y="141"/>
                    </a:cubicBezTo>
                    <a:cubicBezTo>
                      <a:pt x="194" y="144"/>
                      <a:pt x="191" y="146"/>
                      <a:pt x="188" y="148"/>
                    </a:cubicBezTo>
                    <a:cubicBezTo>
                      <a:pt x="186" y="149"/>
                      <a:pt x="183" y="151"/>
                      <a:pt x="179" y="153"/>
                    </a:cubicBezTo>
                    <a:cubicBezTo>
                      <a:pt x="175" y="156"/>
                      <a:pt x="172" y="157"/>
                      <a:pt x="169" y="158"/>
                    </a:cubicBezTo>
                    <a:cubicBezTo>
                      <a:pt x="165" y="159"/>
                      <a:pt x="163" y="160"/>
                      <a:pt x="160" y="160"/>
                    </a:cubicBezTo>
                    <a:cubicBezTo>
                      <a:pt x="159" y="160"/>
                      <a:pt x="159" y="160"/>
                      <a:pt x="159" y="160"/>
                    </a:cubicBezTo>
                    <a:cubicBezTo>
                      <a:pt x="157" y="160"/>
                      <a:pt x="154" y="159"/>
                      <a:pt x="151" y="158"/>
                    </a:cubicBezTo>
                    <a:cubicBezTo>
                      <a:pt x="147" y="157"/>
                      <a:pt x="144" y="156"/>
                      <a:pt x="140" y="153"/>
                    </a:cubicBezTo>
                    <a:cubicBezTo>
                      <a:pt x="137" y="151"/>
                      <a:pt x="134" y="149"/>
                      <a:pt x="131" y="148"/>
                    </a:cubicBezTo>
                    <a:cubicBezTo>
                      <a:pt x="129" y="146"/>
                      <a:pt x="125" y="144"/>
                      <a:pt x="121" y="141"/>
                    </a:cubicBezTo>
                    <a:cubicBezTo>
                      <a:pt x="118" y="138"/>
                      <a:pt x="115" y="136"/>
                      <a:pt x="114" y="135"/>
                    </a:cubicBezTo>
                    <a:cubicBezTo>
                      <a:pt x="103" y="128"/>
                      <a:pt x="88" y="117"/>
                      <a:pt x="67" y="103"/>
                    </a:cubicBezTo>
                    <a:cubicBezTo>
                      <a:pt x="47" y="89"/>
                      <a:pt x="35" y="80"/>
                      <a:pt x="31" y="78"/>
                    </a:cubicBezTo>
                    <a:cubicBezTo>
                      <a:pt x="23" y="73"/>
                      <a:pt x="16" y="66"/>
                      <a:pt x="10" y="57"/>
                    </a:cubicBezTo>
                    <a:cubicBezTo>
                      <a:pt x="3" y="48"/>
                      <a:pt x="0" y="40"/>
                      <a:pt x="0" y="33"/>
                    </a:cubicBezTo>
                    <a:cubicBezTo>
                      <a:pt x="0" y="23"/>
                      <a:pt x="3" y="16"/>
                      <a:pt x="8" y="10"/>
                    </a:cubicBezTo>
                    <a:cubicBezTo>
                      <a:pt x="12" y="3"/>
                      <a:pt x="19" y="0"/>
                      <a:pt x="29" y="0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8" y="0"/>
                      <a:pt x="305" y="3"/>
                      <a:pt x="311" y="9"/>
                    </a:cubicBezTo>
                    <a:cubicBezTo>
                      <a:pt x="316" y="14"/>
                      <a:pt x="319" y="21"/>
                      <a:pt x="319" y="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898">
                  <a:solidFill>
                    <a:srgbClr val="3C3C3C"/>
                  </a:solidFill>
                </a:endParaRPr>
              </a:p>
            </p:txBody>
          </p:sp>
        </p:grpSp>
      </p:grpSp>
      <p:sp>
        <p:nvSpPr>
          <p:cNvPr id="191" name="Oval 190"/>
          <p:cNvSpPr/>
          <p:nvPr userDrawn="1"/>
        </p:nvSpPr>
        <p:spPr>
          <a:xfrm>
            <a:off x="2265746" y="4752728"/>
            <a:ext cx="944478" cy="94447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1"/>
          <a:lstStyle/>
          <a:p>
            <a:pPr algn="ctr"/>
            <a:endParaRPr lang="bg-BG" sz="1898" dirty="0">
              <a:solidFill>
                <a:srgbClr val="FFFFFF"/>
              </a:solidFill>
            </a:endParaRPr>
          </a:p>
        </p:txBody>
      </p:sp>
      <p:sp>
        <p:nvSpPr>
          <p:cNvPr id="192" name="TextBox 191"/>
          <p:cNvSpPr txBox="1"/>
          <p:nvPr userDrawn="1"/>
        </p:nvSpPr>
        <p:spPr>
          <a:xfrm>
            <a:off x="2298131" y="5008991"/>
            <a:ext cx="90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 hangingPunct="0"/>
            <a:r>
              <a:rPr lang="en-US" sz="1100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educational    content</a:t>
            </a:r>
          </a:p>
        </p:txBody>
      </p:sp>
      <p:pic>
        <p:nvPicPr>
          <p:cNvPr id="193" name="Picture 19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1" y="4107145"/>
            <a:ext cx="355504" cy="461716"/>
          </a:xfrm>
          <a:prstGeom prst="rect">
            <a:avLst/>
          </a:prstGeom>
        </p:spPr>
      </p:pic>
      <p:grpSp>
        <p:nvGrpSpPr>
          <p:cNvPr id="194" name="Group 193"/>
          <p:cNvGrpSpPr/>
          <p:nvPr userDrawn="1"/>
        </p:nvGrpSpPr>
        <p:grpSpPr>
          <a:xfrm>
            <a:off x="1687640" y="4555836"/>
            <a:ext cx="466891" cy="444450"/>
            <a:chOff x="2824761" y="2964110"/>
            <a:chExt cx="481013" cy="482600"/>
          </a:xfrm>
          <a:solidFill>
            <a:schemeClr val="tx1"/>
          </a:solidFill>
        </p:grpSpPr>
        <p:sp>
          <p:nvSpPr>
            <p:cNvPr id="195" name="Freeform 91"/>
            <p:cNvSpPr>
              <a:spLocks noEditPoints="1"/>
            </p:cNvSpPr>
            <p:nvPr/>
          </p:nvSpPr>
          <p:spPr bwMode="auto">
            <a:xfrm>
              <a:off x="2824761" y="3008560"/>
              <a:ext cx="439738" cy="438150"/>
            </a:xfrm>
            <a:custGeom>
              <a:avLst/>
              <a:gdLst>
                <a:gd name="T0" fmla="*/ 83 w 117"/>
                <a:gd name="T1" fmla="*/ 3 h 116"/>
                <a:gd name="T2" fmla="*/ 76 w 117"/>
                <a:gd name="T3" fmla="*/ 0 h 116"/>
                <a:gd name="T4" fmla="*/ 69 w 117"/>
                <a:gd name="T5" fmla="*/ 3 h 116"/>
                <a:gd name="T6" fmla="*/ 63 w 117"/>
                <a:gd name="T7" fmla="*/ 8 h 116"/>
                <a:gd name="T8" fmla="*/ 60 w 117"/>
                <a:gd name="T9" fmla="*/ 15 h 116"/>
                <a:gd name="T10" fmla="*/ 62 w 117"/>
                <a:gd name="T11" fmla="*/ 21 h 116"/>
                <a:gd name="T12" fmla="*/ 8 w 117"/>
                <a:gd name="T13" fmla="*/ 42 h 116"/>
                <a:gd name="T14" fmla="*/ 1 w 117"/>
                <a:gd name="T15" fmla="*/ 51 h 116"/>
                <a:gd name="T16" fmla="*/ 4 w 117"/>
                <a:gd name="T17" fmla="*/ 62 h 116"/>
                <a:gd name="T18" fmla="*/ 55 w 117"/>
                <a:gd name="T19" fmla="*/ 112 h 116"/>
                <a:gd name="T20" fmla="*/ 63 w 117"/>
                <a:gd name="T21" fmla="*/ 116 h 116"/>
                <a:gd name="T22" fmla="*/ 63 w 117"/>
                <a:gd name="T23" fmla="*/ 116 h 116"/>
                <a:gd name="T24" fmla="*/ 66 w 117"/>
                <a:gd name="T25" fmla="*/ 116 h 116"/>
                <a:gd name="T26" fmla="*/ 75 w 117"/>
                <a:gd name="T27" fmla="*/ 108 h 116"/>
                <a:gd name="T28" fmla="*/ 96 w 117"/>
                <a:gd name="T29" fmla="*/ 55 h 116"/>
                <a:gd name="T30" fmla="*/ 101 w 117"/>
                <a:gd name="T31" fmla="*/ 56 h 116"/>
                <a:gd name="T32" fmla="*/ 108 w 117"/>
                <a:gd name="T33" fmla="*/ 53 h 116"/>
                <a:gd name="T34" fmla="*/ 114 w 117"/>
                <a:gd name="T35" fmla="*/ 48 h 116"/>
                <a:gd name="T36" fmla="*/ 117 w 117"/>
                <a:gd name="T37" fmla="*/ 41 h 116"/>
                <a:gd name="T38" fmla="*/ 114 w 117"/>
                <a:gd name="T39" fmla="*/ 34 h 116"/>
                <a:gd name="T40" fmla="*/ 83 w 117"/>
                <a:gd name="T41" fmla="*/ 3 h 116"/>
                <a:gd name="T42" fmla="*/ 67 w 117"/>
                <a:gd name="T43" fmla="*/ 105 h 116"/>
                <a:gd name="T44" fmla="*/ 64 w 117"/>
                <a:gd name="T45" fmla="*/ 108 h 116"/>
                <a:gd name="T46" fmla="*/ 63 w 117"/>
                <a:gd name="T47" fmla="*/ 108 h 116"/>
                <a:gd name="T48" fmla="*/ 61 w 117"/>
                <a:gd name="T49" fmla="*/ 107 h 116"/>
                <a:gd name="T50" fmla="*/ 10 w 117"/>
                <a:gd name="T51" fmla="*/ 56 h 116"/>
                <a:gd name="T52" fmla="*/ 9 w 117"/>
                <a:gd name="T53" fmla="*/ 53 h 116"/>
                <a:gd name="T54" fmla="*/ 11 w 117"/>
                <a:gd name="T55" fmla="*/ 50 h 116"/>
                <a:gd name="T56" fmla="*/ 36 w 117"/>
                <a:gd name="T57" fmla="*/ 40 h 116"/>
                <a:gd name="T58" fmla="*/ 86 w 117"/>
                <a:gd name="T59" fmla="*/ 58 h 116"/>
                <a:gd name="T60" fmla="*/ 67 w 117"/>
                <a:gd name="T61" fmla="*/ 105 h 116"/>
                <a:gd name="T62" fmla="*/ 108 w 117"/>
                <a:gd name="T63" fmla="*/ 42 h 116"/>
                <a:gd name="T64" fmla="*/ 103 w 117"/>
                <a:gd name="T65" fmla="*/ 48 h 116"/>
                <a:gd name="T66" fmla="*/ 100 w 117"/>
                <a:gd name="T67" fmla="*/ 48 h 116"/>
                <a:gd name="T68" fmla="*/ 93 w 117"/>
                <a:gd name="T69" fmla="*/ 41 h 116"/>
                <a:gd name="T70" fmla="*/ 87 w 117"/>
                <a:gd name="T71" fmla="*/ 55 h 116"/>
                <a:gd name="T72" fmla="*/ 88 w 117"/>
                <a:gd name="T73" fmla="*/ 54 h 116"/>
                <a:gd name="T74" fmla="*/ 52 w 117"/>
                <a:gd name="T75" fmla="*/ 39 h 116"/>
                <a:gd name="T76" fmla="*/ 42 w 117"/>
                <a:gd name="T77" fmla="*/ 37 h 116"/>
                <a:gd name="T78" fmla="*/ 76 w 117"/>
                <a:gd name="T79" fmla="*/ 24 h 116"/>
                <a:gd name="T80" fmla="*/ 69 w 117"/>
                <a:gd name="T81" fmla="*/ 17 h 116"/>
                <a:gd name="T82" fmla="*/ 69 w 117"/>
                <a:gd name="T83" fmla="*/ 14 h 116"/>
                <a:gd name="T84" fmla="*/ 75 w 117"/>
                <a:gd name="T85" fmla="*/ 8 h 116"/>
                <a:gd name="T86" fmla="*/ 78 w 117"/>
                <a:gd name="T87" fmla="*/ 8 h 116"/>
                <a:gd name="T88" fmla="*/ 108 w 117"/>
                <a:gd name="T89" fmla="*/ 39 h 116"/>
                <a:gd name="T90" fmla="*/ 108 w 117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16">
                  <a:moveTo>
                    <a:pt x="83" y="3"/>
                  </a:moveTo>
                  <a:cubicBezTo>
                    <a:pt x="81" y="1"/>
                    <a:pt x="79" y="0"/>
                    <a:pt x="76" y="0"/>
                  </a:cubicBezTo>
                  <a:cubicBezTo>
                    <a:pt x="73" y="0"/>
                    <a:pt x="71" y="1"/>
                    <a:pt x="69" y="3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10"/>
                    <a:pt x="60" y="13"/>
                    <a:pt x="60" y="15"/>
                  </a:cubicBezTo>
                  <a:cubicBezTo>
                    <a:pt x="60" y="17"/>
                    <a:pt x="61" y="19"/>
                    <a:pt x="62" y="21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4"/>
                    <a:pt x="1" y="47"/>
                    <a:pt x="1" y="51"/>
                  </a:cubicBezTo>
                  <a:cubicBezTo>
                    <a:pt x="0" y="55"/>
                    <a:pt x="1" y="59"/>
                    <a:pt x="4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7" y="114"/>
                    <a:pt x="60" y="116"/>
                    <a:pt x="63" y="116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64" y="116"/>
                    <a:pt x="65" y="116"/>
                    <a:pt x="66" y="116"/>
                  </a:cubicBezTo>
                  <a:cubicBezTo>
                    <a:pt x="70" y="115"/>
                    <a:pt x="73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99" y="56"/>
                    <a:pt x="101" y="56"/>
                  </a:cubicBezTo>
                  <a:cubicBezTo>
                    <a:pt x="104" y="56"/>
                    <a:pt x="107" y="55"/>
                    <a:pt x="108" y="53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6"/>
                    <a:pt x="117" y="43"/>
                    <a:pt x="117" y="41"/>
                  </a:cubicBezTo>
                  <a:cubicBezTo>
                    <a:pt x="117" y="38"/>
                    <a:pt x="116" y="36"/>
                    <a:pt x="114" y="34"/>
                  </a:cubicBezTo>
                  <a:lnTo>
                    <a:pt x="83" y="3"/>
                  </a:lnTo>
                  <a:close/>
                  <a:moveTo>
                    <a:pt x="67" y="105"/>
                  </a:moveTo>
                  <a:cubicBezTo>
                    <a:pt x="67" y="107"/>
                    <a:pt x="66" y="107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1" y="107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5"/>
                    <a:pt x="8" y="54"/>
                    <a:pt x="9" y="53"/>
                  </a:cubicBezTo>
                  <a:cubicBezTo>
                    <a:pt x="9" y="51"/>
                    <a:pt x="10" y="50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2" y="45"/>
                    <a:pt x="69" y="40"/>
                    <a:pt x="86" y="58"/>
                  </a:cubicBezTo>
                  <a:lnTo>
                    <a:pt x="67" y="105"/>
                  </a:lnTo>
                  <a:close/>
                  <a:moveTo>
                    <a:pt x="108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2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3" y="40"/>
                    <a:pt x="52" y="39"/>
                  </a:cubicBezTo>
                  <a:cubicBezTo>
                    <a:pt x="49" y="39"/>
                    <a:pt x="45" y="38"/>
                    <a:pt x="42" y="37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6"/>
                    <a:pt x="68" y="15"/>
                    <a:pt x="69" y="14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7" y="8"/>
                    <a:pt x="78" y="8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9" y="40"/>
                    <a:pt x="109" y="41"/>
                    <a:pt x="10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2700">
                <a:solidFill>
                  <a:srgbClr val="3C3C3C"/>
                </a:solidFill>
              </a:endParaRPr>
            </a:p>
          </p:txBody>
        </p:sp>
        <p:sp>
          <p:nvSpPr>
            <p:cNvPr id="196" name="Freeform 92"/>
            <p:cNvSpPr>
              <a:spLocks noEditPoints="1"/>
            </p:cNvSpPr>
            <p:nvPr/>
          </p:nvSpPr>
          <p:spPr bwMode="auto">
            <a:xfrm>
              <a:off x="3035898" y="3205410"/>
              <a:ext cx="74613" cy="74612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5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lose/>
                  <a:moveTo>
                    <a:pt x="10" y="4"/>
                  </a:moveTo>
                  <a:cubicBezTo>
                    <a:pt x="14" y="4"/>
                    <a:pt x="16" y="6"/>
                    <a:pt x="16" y="10"/>
                  </a:cubicBezTo>
                  <a:cubicBezTo>
                    <a:pt x="16" y="13"/>
                    <a:pt x="14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6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2700">
                <a:solidFill>
                  <a:srgbClr val="3C3C3C"/>
                </a:solidFill>
              </a:endParaRPr>
            </a:p>
          </p:txBody>
        </p:sp>
        <p:sp>
          <p:nvSpPr>
            <p:cNvPr id="197" name="Freeform 93"/>
            <p:cNvSpPr>
              <a:spLocks noEditPoints="1"/>
            </p:cNvSpPr>
            <p:nvPr/>
          </p:nvSpPr>
          <p:spPr bwMode="auto">
            <a:xfrm>
              <a:off x="3231161" y="2964110"/>
              <a:ext cx="74613" cy="74612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6" y="20"/>
                    <a:pt x="20" y="15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4" y="4"/>
                    <a:pt x="16" y="6"/>
                    <a:pt x="16" y="10"/>
                  </a:cubicBezTo>
                  <a:cubicBezTo>
                    <a:pt x="16" y="13"/>
                    <a:pt x="14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2700">
                <a:solidFill>
                  <a:srgbClr val="3C3C3C"/>
                </a:solidFill>
              </a:endParaRPr>
            </a:p>
          </p:txBody>
        </p:sp>
        <p:sp>
          <p:nvSpPr>
            <p:cNvPr id="198" name="Freeform 94"/>
            <p:cNvSpPr>
              <a:spLocks noEditPoints="1"/>
            </p:cNvSpPr>
            <p:nvPr/>
          </p:nvSpPr>
          <p:spPr bwMode="auto">
            <a:xfrm>
              <a:off x="2945411" y="3189535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3" y="16"/>
                    <a:pt x="16" y="12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lose/>
                  <a:moveTo>
                    <a:pt x="8" y="4"/>
                  </a:moveTo>
                  <a:cubicBezTo>
                    <a:pt x="11" y="4"/>
                    <a:pt x="12" y="6"/>
                    <a:pt x="12" y="8"/>
                  </a:cubicBezTo>
                  <a:cubicBezTo>
                    <a:pt x="12" y="10"/>
                    <a:pt x="11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2700">
                <a:solidFill>
                  <a:srgbClr val="3C3C3C"/>
                </a:solidFill>
              </a:endParaRPr>
            </a:p>
          </p:txBody>
        </p:sp>
        <p:sp>
          <p:nvSpPr>
            <p:cNvPr id="199" name="Oval 95"/>
            <p:cNvSpPr>
              <a:spLocks noChangeArrowheads="1"/>
            </p:cNvSpPr>
            <p:nvPr/>
          </p:nvSpPr>
          <p:spPr bwMode="auto">
            <a:xfrm>
              <a:off x="3005736" y="3295898"/>
              <a:ext cx="30163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2700">
                <a:solidFill>
                  <a:srgbClr val="3C3C3C"/>
                </a:solidFill>
              </a:endParaRPr>
            </a:p>
          </p:txBody>
        </p:sp>
        <p:sp>
          <p:nvSpPr>
            <p:cNvPr id="200" name="Oval 96"/>
            <p:cNvSpPr>
              <a:spLocks noChangeArrowheads="1"/>
            </p:cNvSpPr>
            <p:nvPr/>
          </p:nvSpPr>
          <p:spPr bwMode="auto">
            <a:xfrm>
              <a:off x="3245448" y="3068885"/>
              <a:ext cx="30163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2700">
                <a:solidFill>
                  <a:srgbClr val="3C3C3C"/>
                </a:solidFill>
              </a:endParaRPr>
            </a:p>
          </p:txBody>
        </p:sp>
      </p:grpSp>
      <p:pic>
        <p:nvPicPr>
          <p:cNvPr id="201" name="Picture 20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90" y="5444516"/>
            <a:ext cx="443626" cy="448744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04" y="5919640"/>
            <a:ext cx="385779" cy="422973"/>
          </a:xfrm>
          <a:prstGeom prst="rect">
            <a:avLst/>
          </a:prstGeom>
        </p:spPr>
      </p:pic>
      <p:sp>
        <p:nvSpPr>
          <p:cNvPr id="203" name="Freeform 47"/>
          <p:cNvSpPr>
            <a:spLocks noEditPoints="1"/>
          </p:cNvSpPr>
          <p:nvPr userDrawn="1"/>
        </p:nvSpPr>
        <p:spPr bwMode="auto">
          <a:xfrm>
            <a:off x="9298604" y="5972830"/>
            <a:ext cx="384970" cy="288339"/>
          </a:xfrm>
          <a:custGeom>
            <a:avLst/>
            <a:gdLst>
              <a:gd name="T0" fmla="*/ 77 w 247"/>
              <a:gd name="T1" fmla="*/ 92 h 185"/>
              <a:gd name="T2" fmla="*/ 77 w 247"/>
              <a:gd name="T3" fmla="*/ 154 h 185"/>
              <a:gd name="T4" fmla="*/ 46 w 247"/>
              <a:gd name="T5" fmla="*/ 154 h 185"/>
              <a:gd name="T6" fmla="*/ 46 w 247"/>
              <a:gd name="T7" fmla="*/ 92 h 185"/>
              <a:gd name="T8" fmla="*/ 77 w 247"/>
              <a:gd name="T9" fmla="*/ 92 h 185"/>
              <a:gd name="T10" fmla="*/ 123 w 247"/>
              <a:gd name="T11" fmla="*/ 30 h 185"/>
              <a:gd name="T12" fmla="*/ 123 w 247"/>
              <a:gd name="T13" fmla="*/ 154 h 185"/>
              <a:gd name="T14" fmla="*/ 92 w 247"/>
              <a:gd name="T15" fmla="*/ 154 h 185"/>
              <a:gd name="T16" fmla="*/ 92 w 247"/>
              <a:gd name="T17" fmla="*/ 30 h 185"/>
              <a:gd name="T18" fmla="*/ 123 w 247"/>
              <a:gd name="T19" fmla="*/ 30 h 185"/>
              <a:gd name="T20" fmla="*/ 247 w 247"/>
              <a:gd name="T21" fmla="*/ 169 h 185"/>
              <a:gd name="T22" fmla="*/ 247 w 247"/>
              <a:gd name="T23" fmla="*/ 185 h 185"/>
              <a:gd name="T24" fmla="*/ 0 w 247"/>
              <a:gd name="T25" fmla="*/ 185 h 185"/>
              <a:gd name="T26" fmla="*/ 0 w 247"/>
              <a:gd name="T27" fmla="*/ 0 h 185"/>
              <a:gd name="T28" fmla="*/ 15 w 247"/>
              <a:gd name="T29" fmla="*/ 0 h 185"/>
              <a:gd name="T30" fmla="*/ 15 w 247"/>
              <a:gd name="T31" fmla="*/ 169 h 185"/>
              <a:gd name="T32" fmla="*/ 247 w 247"/>
              <a:gd name="T33" fmla="*/ 169 h 185"/>
              <a:gd name="T34" fmla="*/ 169 w 247"/>
              <a:gd name="T35" fmla="*/ 62 h 185"/>
              <a:gd name="T36" fmla="*/ 169 w 247"/>
              <a:gd name="T37" fmla="*/ 154 h 185"/>
              <a:gd name="T38" fmla="*/ 139 w 247"/>
              <a:gd name="T39" fmla="*/ 154 h 185"/>
              <a:gd name="T40" fmla="*/ 139 w 247"/>
              <a:gd name="T41" fmla="*/ 62 h 185"/>
              <a:gd name="T42" fmla="*/ 169 w 247"/>
              <a:gd name="T43" fmla="*/ 62 h 185"/>
              <a:gd name="T44" fmla="*/ 215 w 247"/>
              <a:gd name="T45" fmla="*/ 15 h 185"/>
              <a:gd name="T46" fmla="*/ 215 w 247"/>
              <a:gd name="T47" fmla="*/ 154 h 185"/>
              <a:gd name="T48" fmla="*/ 185 w 247"/>
              <a:gd name="T49" fmla="*/ 154 h 185"/>
              <a:gd name="T50" fmla="*/ 185 w 247"/>
              <a:gd name="T51" fmla="*/ 15 h 185"/>
              <a:gd name="T52" fmla="*/ 215 w 247"/>
              <a:gd name="T53" fmla="*/ 1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7" h="185">
                <a:moveTo>
                  <a:pt x="77" y="92"/>
                </a:moveTo>
                <a:lnTo>
                  <a:pt x="77" y="154"/>
                </a:lnTo>
                <a:lnTo>
                  <a:pt x="46" y="154"/>
                </a:lnTo>
                <a:lnTo>
                  <a:pt x="46" y="92"/>
                </a:lnTo>
                <a:lnTo>
                  <a:pt x="77" y="92"/>
                </a:lnTo>
                <a:close/>
                <a:moveTo>
                  <a:pt x="123" y="30"/>
                </a:moveTo>
                <a:lnTo>
                  <a:pt x="123" y="154"/>
                </a:lnTo>
                <a:lnTo>
                  <a:pt x="92" y="154"/>
                </a:lnTo>
                <a:lnTo>
                  <a:pt x="92" y="30"/>
                </a:lnTo>
                <a:lnTo>
                  <a:pt x="123" y="30"/>
                </a:lnTo>
                <a:close/>
                <a:moveTo>
                  <a:pt x="247" y="169"/>
                </a:moveTo>
                <a:lnTo>
                  <a:pt x="247" y="185"/>
                </a:lnTo>
                <a:lnTo>
                  <a:pt x="0" y="185"/>
                </a:lnTo>
                <a:lnTo>
                  <a:pt x="0" y="0"/>
                </a:lnTo>
                <a:lnTo>
                  <a:pt x="15" y="0"/>
                </a:lnTo>
                <a:lnTo>
                  <a:pt x="15" y="169"/>
                </a:lnTo>
                <a:lnTo>
                  <a:pt x="247" y="169"/>
                </a:lnTo>
                <a:close/>
                <a:moveTo>
                  <a:pt x="169" y="62"/>
                </a:moveTo>
                <a:lnTo>
                  <a:pt x="169" y="154"/>
                </a:lnTo>
                <a:lnTo>
                  <a:pt x="139" y="154"/>
                </a:lnTo>
                <a:lnTo>
                  <a:pt x="139" y="62"/>
                </a:lnTo>
                <a:lnTo>
                  <a:pt x="169" y="62"/>
                </a:lnTo>
                <a:close/>
                <a:moveTo>
                  <a:pt x="215" y="15"/>
                </a:moveTo>
                <a:lnTo>
                  <a:pt x="215" y="154"/>
                </a:lnTo>
                <a:lnTo>
                  <a:pt x="185" y="154"/>
                </a:lnTo>
                <a:lnTo>
                  <a:pt x="185" y="15"/>
                </a:lnTo>
                <a:lnTo>
                  <a:pt x="215" y="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898">
              <a:solidFill>
                <a:srgbClr val="3C3C3C"/>
              </a:solidFill>
            </a:endParaRPr>
          </a:p>
        </p:txBody>
      </p:sp>
      <p:sp>
        <p:nvSpPr>
          <p:cNvPr id="204" name="Freeform 98"/>
          <p:cNvSpPr>
            <a:spLocks noEditPoints="1"/>
          </p:cNvSpPr>
          <p:nvPr userDrawn="1"/>
        </p:nvSpPr>
        <p:spPr bwMode="auto">
          <a:xfrm>
            <a:off x="10090557" y="4622350"/>
            <a:ext cx="452870" cy="302572"/>
          </a:xfrm>
          <a:custGeom>
            <a:avLst/>
            <a:gdLst>
              <a:gd name="T0" fmla="*/ 73 w 337"/>
              <a:gd name="T1" fmla="*/ 180 h 225"/>
              <a:gd name="T2" fmla="*/ 53 w 337"/>
              <a:gd name="T3" fmla="*/ 171 h 225"/>
              <a:gd name="T4" fmla="*/ 45 w 337"/>
              <a:gd name="T5" fmla="*/ 151 h 225"/>
              <a:gd name="T6" fmla="*/ 45 w 337"/>
              <a:gd name="T7" fmla="*/ 28 h 225"/>
              <a:gd name="T8" fmla="*/ 53 w 337"/>
              <a:gd name="T9" fmla="*/ 8 h 225"/>
              <a:gd name="T10" fmla="*/ 73 w 337"/>
              <a:gd name="T11" fmla="*/ 0 h 225"/>
              <a:gd name="T12" fmla="*/ 264 w 337"/>
              <a:gd name="T13" fmla="*/ 0 h 225"/>
              <a:gd name="T14" fmla="*/ 284 w 337"/>
              <a:gd name="T15" fmla="*/ 8 h 225"/>
              <a:gd name="T16" fmla="*/ 292 w 337"/>
              <a:gd name="T17" fmla="*/ 28 h 225"/>
              <a:gd name="T18" fmla="*/ 292 w 337"/>
              <a:gd name="T19" fmla="*/ 151 h 225"/>
              <a:gd name="T20" fmla="*/ 284 w 337"/>
              <a:gd name="T21" fmla="*/ 171 h 225"/>
              <a:gd name="T22" fmla="*/ 264 w 337"/>
              <a:gd name="T23" fmla="*/ 180 h 225"/>
              <a:gd name="T24" fmla="*/ 73 w 337"/>
              <a:gd name="T25" fmla="*/ 180 h 225"/>
              <a:gd name="T26" fmla="*/ 67 w 337"/>
              <a:gd name="T27" fmla="*/ 28 h 225"/>
              <a:gd name="T28" fmla="*/ 67 w 337"/>
              <a:gd name="T29" fmla="*/ 151 h 225"/>
              <a:gd name="T30" fmla="*/ 69 w 337"/>
              <a:gd name="T31" fmla="*/ 155 h 225"/>
              <a:gd name="T32" fmla="*/ 73 w 337"/>
              <a:gd name="T33" fmla="*/ 157 h 225"/>
              <a:gd name="T34" fmla="*/ 264 w 337"/>
              <a:gd name="T35" fmla="*/ 157 h 225"/>
              <a:gd name="T36" fmla="*/ 268 w 337"/>
              <a:gd name="T37" fmla="*/ 155 h 225"/>
              <a:gd name="T38" fmla="*/ 269 w 337"/>
              <a:gd name="T39" fmla="*/ 151 h 225"/>
              <a:gd name="T40" fmla="*/ 269 w 337"/>
              <a:gd name="T41" fmla="*/ 28 h 225"/>
              <a:gd name="T42" fmla="*/ 268 w 337"/>
              <a:gd name="T43" fmla="*/ 24 h 225"/>
              <a:gd name="T44" fmla="*/ 264 w 337"/>
              <a:gd name="T45" fmla="*/ 22 h 225"/>
              <a:gd name="T46" fmla="*/ 73 w 337"/>
              <a:gd name="T47" fmla="*/ 22 h 225"/>
              <a:gd name="T48" fmla="*/ 69 w 337"/>
              <a:gd name="T49" fmla="*/ 24 h 225"/>
              <a:gd name="T50" fmla="*/ 67 w 337"/>
              <a:gd name="T51" fmla="*/ 28 h 225"/>
              <a:gd name="T52" fmla="*/ 309 w 337"/>
              <a:gd name="T53" fmla="*/ 191 h 225"/>
              <a:gd name="T54" fmla="*/ 337 w 337"/>
              <a:gd name="T55" fmla="*/ 191 h 225"/>
              <a:gd name="T56" fmla="*/ 337 w 337"/>
              <a:gd name="T57" fmla="*/ 208 h 225"/>
              <a:gd name="T58" fmla="*/ 329 w 337"/>
              <a:gd name="T59" fmla="*/ 220 h 225"/>
              <a:gd name="T60" fmla="*/ 309 w 337"/>
              <a:gd name="T61" fmla="*/ 225 h 225"/>
              <a:gd name="T62" fmla="*/ 28 w 337"/>
              <a:gd name="T63" fmla="*/ 225 h 225"/>
              <a:gd name="T64" fmla="*/ 8 w 337"/>
              <a:gd name="T65" fmla="*/ 220 h 225"/>
              <a:gd name="T66" fmla="*/ 0 w 337"/>
              <a:gd name="T67" fmla="*/ 208 h 225"/>
              <a:gd name="T68" fmla="*/ 0 w 337"/>
              <a:gd name="T69" fmla="*/ 191 h 225"/>
              <a:gd name="T70" fmla="*/ 309 w 337"/>
              <a:gd name="T71" fmla="*/ 191 h 225"/>
              <a:gd name="T72" fmla="*/ 182 w 337"/>
              <a:gd name="T73" fmla="*/ 208 h 225"/>
              <a:gd name="T74" fmla="*/ 185 w 337"/>
              <a:gd name="T75" fmla="*/ 205 h 225"/>
              <a:gd name="T76" fmla="*/ 182 w 337"/>
              <a:gd name="T77" fmla="*/ 202 h 225"/>
              <a:gd name="T78" fmla="*/ 154 w 337"/>
              <a:gd name="T79" fmla="*/ 202 h 225"/>
              <a:gd name="T80" fmla="*/ 151 w 337"/>
              <a:gd name="T81" fmla="*/ 205 h 225"/>
              <a:gd name="T82" fmla="*/ 154 w 337"/>
              <a:gd name="T83" fmla="*/ 208 h 225"/>
              <a:gd name="T84" fmla="*/ 182 w 337"/>
              <a:gd name="T85" fmla="*/ 208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7" h="225">
                <a:moveTo>
                  <a:pt x="73" y="180"/>
                </a:moveTo>
                <a:cubicBezTo>
                  <a:pt x="65" y="180"/>
                  <a:pt x="58" y="177"/>
                  <a:pt x="53" y="171"/>
                </a:cubicBezTo>
                <a:cubicBezTo>
                  <a:pt x="47" y="166"/>
                  <a:pt x="45" y="159"/>
                  <a:pt x="45" y="151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0"/>
                  <a:pt x="47" y="13"/>
                  <a:pt x="53" y="8"/>
                </a:cubicBezTo>
                <a:cubicBezTo>
                  <a:pt x="58" y="2"/>
                  <a:pt x="65" y="0"/>
                  <a:pt x="73" y="0"/>
                </a:cubicBezTo>
                <a:cubicBezTo>
                  <a:pt x="264" y="0"/>
                  <a:pt x="264" y="0"/>
                  <a:pt x="264" y="0"/>
                </a:cubicBezTo>
                <a:cubicBezTo>
                  <a:pt x="271" y="0"/>
                  <a:pt x="278" y="2"/>
                  <a:pt x="284" y="8"/>
                </a:cubicBezTo>
                <a:cubicBezTo>
                  <a:pt x="289" y="13"/>
                  <a:pt x="292" y="20"/>
                  <a:pt x="292" y="28"/>
                </a:cubicBezTo>
                <a:cubicBezTo>
                  <a:pt x="292" y="151"/>
                  <a:pt x="292" y="151"/>
                  <a:pt x="292" y="151"/>
                </a:cubicBezTo>
                <a:cubicBezTo>
                  <a:pt x="292" y="159"/>
                  <a:pt x="289" y="166"/>
                  <a:pt x="284" y="171"/>
                </a:cubicBezTo>
                <a:cubicBezTo>
                  <a:pt x="278" y="177"/>
                  <a:pt x="271" y="180"/>
                  <a:pt x="264" y="180"/>
                </a:cubicBezTo>
                <a:lnTo>
                  <a:pt x="73" y="180"/>
                </a:lnTo>
                <a:close/>
                <a:moveTo>
                  <a:pt x="67" y="28"/>
                </a:moveTo>
                <a:cubicBezTo>
                  <a:pt x="67" y="151"/>
                  <a:pt x="67" y="151"/>
                  <a:pt x="67" y="151"/>
                </a:cubicBezTo>
                <a:cubicBezTo>
                  <a:pt x="67" y="153"/>
                  <a:pt x="68" y="154"/>
                  <a:pt x="69" y="155"/>
                </a:cubicBezTo>
                <a:cubicBezTo>
                  <a:pt x="70" y="157"/>
                  <a:pt x="71" y="157"/>
                  <a:pt x="73" y="157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5" y="157"/>
                  <a:pt x="267" y="157"/>
                  <a:pt x="268" y="155"/>
                </a:cubicBezTo>
                <a:cubicBezTo>
                  <a:pt x="269" y="154"/>
                  <a:pt x="269" y="153"/>
                  <a:pt x="269" y="151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26"/>
                  <a:pt x="269" y="25"/>
                  <a:pt x="268" y="24"/>
                </a:cubicBezTo>
                <a:cubicBezTo>
                  <a:pt x="267" y="23"/>
                  <a:pt x="265" y="22"/>
                  <a:pt x="264" y="22"/>
                </a:cubicBezTo>
                <a:cubicBezTo>
                  <a:pt x="73" y="22"/>
                  <a:pt x="73" y="22"/>
                  <a:pt x="73" y="22"/>
                </a:cubicBezTo>
                <a:cubicBezTo>
                  <a:pt x="71" y="22"/>
                  <a:pt x="70" y="23"/>
                  <a:pt x="69" y="24"/>
                </a:cubicBezTo>
                <a:cubicBezTo>
                  <a:pt x="68" y="25"/>
                  <a:pt x="67" y="26"/>
                  <a:pt x="67" y="28"/>
                </a:cubicBezTo>
                <a:close/>
                <a:moveTo>
                  <a:pt x="309" y="191"/>
                </a:moveTo>
                <a:cubicBezTo>
                  <a:pt x="337" y="191"/>
                  <a:pt x="337" y="191"/>
                  <a:pt x="337" y="191"/>
                </a:cubicBezTo>
                <a:cubicBezTo>
                  <a:pt x="337" y="208"/>
                  <a:pt x="337" y="208"/>
                  <a:pt x="337" y="208"/>
                </a:cubicBezTo>
                <a:cubicBezTo>
                  <a:pt x="337" y="212"/>
                  <a:pt x="334" y="216"/>
                  <a:pt x="329" y="220"/>
                </a:cubicBezTo>
                <a:cubicBezTo>
                  <a:pt x="323" y="223"/>
                  <a:pt x="316" y="225"/>
                  <a:pt x="309" y="225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20" y="225"/>
                  <a:pt x="13" y="223"/>
                  <a:pt x="8" y="220"/>
                </a:cubicBezTo>
                <a:cubicBezTo>
                  <a:pt x="2" y="216"/>
                  <a:pt x="0" y="212"/>
                  <a:pt x="0" y="208"/>
                </a:cubicBezTo>
                <a:cubicBezTo>
                  <a:pt x="0" y="191"/>
                  <a:pt x="0" y="191"/>
                  <a:pt x="0" y="191"/>
                </a:cubicBezTo>
                <a:lnTo>
                  <a:pt x="309" y="191"/>
                </a:lnTo>
                <a:close/>
                <a:moveTo>
                  <a:pt x="182" y="208"/>
                </a:moveTo>
                <a:cubicBezTo>
                  <a:pt x="184" y="208"/>
                  <a:pt x="185" y="207"/>
                  <a:pt x="185" y="205"/>
                </a:cubicBezTo>
                <a:cubicBezTo>
                  <a:pt x="185" y="203"/>
                  <a:pt x="184" y="202"/>
                  <a:pt x="182" y="202"/>
                </a:cubicBezTo>
                <a:cubicBezTo>
                  <a:pt x="154" y="202"/>
                  <a:pt x="154" y="202"/>
                  <a:pt x="154" y="202"/>
                </a:cubicBezTo>
                <a:cubicBezTo>
                  <a:pt x="152" y="202"/>
                  <a:pt x="151" y="203"/>
                  <a:pt x="151" y="205"/>
                </a:cubicBezTo>
                <a:cubicBezTo>
                  <a:pt x="151" y="207"/>
                  <a:pt x="152" y="208"/>
                  <a:pt x="154" y="208"/>
                </a:cubicBezTo>
                <a:lnTo>
                  <a:pt x="182" y="2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898">
              <a:solidFill>
                <a:srgbClr val="3C3C3C"/>
              </a:solidFill>
            </a:endParaRPr>
          </a:p>
        </p:txBody>
      </p:sp>
      <p:sp>
        <p:nvSpPr>
          <p:cNvPr id="205" name="Freeform 103"/>
          <p:cNvSpPr>
            <a:spLocks noEditPoints="1"/>
          </p:cNvSpPr>
          <p:nvPr userDrawn="1"/>
        </p:nvSpPr>
        <p:spPr bwMode="auto">
          <a:xfrm>
            <a:off x="9321537" y="4206933"/>
            <a:ext cx="341314" cy="268962"/>
          </a:xfrm>
          <a:custGeom>
            <a:avLst/>
            <a:gdLst>
              <a:gd name="T0" fmla="*/ 319 w 319"/>
              <a:gd name="T1" fmla="*/ 81 h 251"/>
              <a:gd name="T2" fmla="*/ 319 w 319"/>
              <a:gd name="T3" fmla="*/ 223 h 251"/>
              <a:gd name="T4" fmla="*/ 311 w 319"/>
              <a:gd name="T5" fmla="*/ 243 h 251"/>
              <a:gd name="T6" fmla="*/ 291 w 319"/>
              <a:gd name="T7" fmla="*/ 251 h 251"/>
              <a:gd name="T8" fmla="*/ 29 w 319"/>
              <a:gd name="T9" fmla="*/ 251 h 251"/>
              <a:gd name="T10" fmla="*/ 8 w 319"/>
              <a:gd name="T11" fmla="*/ 243 h 251"/>
              <a:gd name="T12" fmla="*/ 0 w 319"/>
              <a:gd name="T13" fmla="*/ 223 h 251"/>
              <a:gd name="T14" fmla="*/ 0 w 319"/>
              <a:gd name="T15" fmla="*/ 81 h 251"/>
              <a:gd name="T16" fmla="*/ 18 w 319"/>
              <a:gd name="T17" fmla="*/ 97 h 251"/>
              <a:gd name="T18" fmla="*/ 107 w 319"/>
              <a:gd name="T19" fmla="*/ 158 h 251"/>
              <a:gd name="T20" fmla="*/ 123 w 319"/>
              <a:gd name="T21" fmla="*/ 170 h 251"/>
              <a:gd name="T22" fmla="*/ 140 w 319"/>
              <a:gd name="T23" fmla="*/ 178 h 251"/>
              <a:gd name="T24" fmla="*/ 159 w 319"/>
              <a:gd name="T25" fmla="*/ 183 h 251"/>
              <a:gd name="T26" fmla="*/ 160 w 319"/>
              <a:gd name="T27" fmla="*/ 183 h 251"/>
              <a:gd name="T28" fmla="*/ 179 w 319"/>
              <a:gd name="T29" fmla="*/ 178 h 251"/>
              <a:gd name="T30" fmla="*/ 196 w 319"/>
              <a:gd name="T31" fmla="*/ 170 h 251"/>
              <a:gd name="T32" fmla="*/ 213 w 319"/>
              <a:gd name="T33" fmla="*/ 158 h 251"/>
              <a:gd name="T34" fmla="*/ 301 w 319"/>
              <a:gd name="T35" fmla="*/ 97 h 251"/>
              <a:gd name="T36" fmla="*/ 319 w 319"/>
              <a:gd name="T37" fmla="*/ 81 h 251"/>
              <a:gd name="T38" fmla="*/ 319 w 319"/>
              <a:gd name="T39" fmla="*/ 29 h 251"/>
              <a:gd name="T40" fmla="*/ 310 w 319"/>
              <a:gd name="T41" fmla="*/ 56 h 251"/>
              <a:gd name="T42" fmla="*/ 289 w 319"/>
              <a:gd name="T43" fmla="*/ 78 h 251"/>
              <a:gd name="T44" fmla="*/ 205 w 319"/>
              <a:gd name="T45" fmla="*/ 135 h 251"/>
              <a:gd name="T46" fmla="*/ 198 w 319"/>
              <a:gd name="T47" fmla="*/ 141 h 251"/>
              <a:gd name="T48" fmla="*/ 188 w 319"/>
              <a:gd name="T49" fmla="*/ 148 h 251"/>
              <a:gd name="T50" fmla="*/ 179 w 319"/>
              <a:gd name="T51" fmla="*/ 153 h 251"/>
              <a:gd name="T52" fmla="*/ 169 w 319"/>
              <a:gd name="T53" fmla="*/ 158 h 251"/>
              <a:gd name="T54" fmla="*/ 160 w 319"/>
              <a:gd name="T55" fmla="*/ 160 h 251"/>
              <a:gd name="T56" fmla="*/ 159 w 319"/>
              <a:gd name="T57" fmla="*/ 160 h 251"/>
              <a:gd name="T58" fmla="*/ 151 w 319"/>
              <a:gd name="T59" fmla="*/ 158 h 251"/>
              <a:gd name="T60" fmla="*/ 140 w 319"/>
              <a:gd name="T61" fmla="*/ 153 h 251"/>
              <a:gd name="T62" fmla="*/ 131 w 319"/>
              <a:gd name="T63" fmla="*/ 148 h 251"/>
              <a:gd name="T64" fmla="*/ 121 w 319"/>
              <a:gd name="T65" fmla="*/ 141 h 251"/>
              <a:gd name="T66" fmla="*/ 114 w 319"/>
              <a:gd name="T67" fmla="*/ 135 h 251"/>
              <a:gd name="T68" fmla="*/ 67 w 319"/>
              <a:gd name="T69" fmla="*/ 103 h 251"/>
              <a:gd name="T70" fmla="*/ 31 w 319"/>
              <a:gd name="T71" fmla="*/ 78 h 251"/>
              <a:gd name="T72" fmla="*/ 10 w 319"/>
              <a:gd name="T73" fmla="*/ 57 h 251"/>
              <a:gd name="T74" fmla="*/ 0 w 319"/>
              <a:gd name="T75" fmla="*/ 33 h 251"/>
              <a:gd name="T76" fmla="*/ 8 w 319"/>
              <a:gd name="T77" fmla="*/ 10 h 251"/>
              <a:gd name="T78" fmla="*/ 29 w 319"/>
              <a:gd name="T79" fmla="*/ 0 h 251"/>
              <a:gd name="T80" fmla="*/ 291 w 319"/>
              <a:gd name="T81" fmla="*/ 0 h 251"/>
              <a:gd name="T82" fmla="*/ 311 w 319"/>
              <a:gd name="T83" fmla="*/ 9 h 251"/>
              <a:gd name="T84" fmla="*/ 319 w 319"/>
              <a:gd name="T85" fmla="*/ 2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9" h="251">
                <a:moveTo>
                  <a:pt x="319" y="81"/>
                </a:moveTo>
                <a:cubicBezTo>
                  <a:pt x="319" y="223"/>
                  <a:pt x="319" y="223"/>
                  <a:pt x="319" y="223"/>
                </a:cubicBezTo>
                <a:cubicBezTo>
                  <a:pt x="319" y="230"/>
                  <a:pt x="316" y="237"/>
                  <a:pt x="311" y="243"/>
                </a:cubicBezTo>
                <a:cubicBezTo>
                  <a:pt x="305" y="248"/>
                  <a:pt x="298" y="251"/>
                  <a:pt x="291" y="25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1" y="251"/>
                  <a:pt x="14" y="248"/>
                  <a:pt x="8" y="243"/>
                </a:cubicBezTo>
                <a:cubicBezTo>
                  <a:pt x="3" y="237"/>
                  <a:pt x="0" y="230"/>
                  <a:pt x="0" y="223"/>
                </a:cubicBezTo>
                <a:cubicBezTo>
                  <a:pt x="0" y="81"/>
                  <a:pt x="0" y="81"/>
                  <a:pt x="0" y="81"/>
                </a:cubicBezTo>
                <a:cubicBezTo>
                  <a:pt x="5" y="87"/>
                  <a:pt x="11" y="92"/>
                  <a:pt x="18" y="97"/>
                </a:cubicBezTo>
                <a:cubicBezTo>
                  <a:pt x="61" y="126"/>
                  <a:pt x="91" y="146"/>
                  <a:pt x="107" y="158"/>
                </a:cubicBezTo>
                <a:cubicBezTo>
                  <a:pt x="113" y="163"/>
                  <a:pt x="119" y="167"/>
                  <a:pt x="123" y="170"/>
                </a:cubicBezTo>
                <a:cubicBezTo>
                  <a:pt x="127" y="173"/>
                  <a:pt x="133" y="175"/>
                  <a:pt x="140" y="178"/>
                </a:cubicBezTo>
                <a:cubicBezTo>
                  <a:pt x="147" y="181"/>
                  <a:pt x="153" y="183"/>
                  <a:pt x="159" y="183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66" y="183"/>
                  <a:pt x="172" y="181"/>
                  <a:pt x="179" y="178"/>
                </a:cubicBezTo>
                <a:cubicBezTo>
                  <a:pt x="186" y="175"/>
                  <a:pt x="192" y="173"/>
                  <a:pt x="196" y="170"/>
                </a:cubicBezTo>
                <a:cubicBezTo>
                  <a:pt x="200" y="167"/>
                  <a:pt x="206" y="163"/>
                  <a:pt x="213" y="158"/>
                </a:cubicBezTo>
                <a:cubicBezTo>
                  <a:pt x="233" y="143"/>
                  <a:pt x="262" y="123"/>
                  <a:pt x="301" y="97"/>
                </a:cubicBezTo>
                <a:cubicBezTo>
                  <a:pt x="308" y="92"/>
                  <a:pt x="314" y="87"/>
                  <a:pt x="319" y="81"/>
                </a:cubicBezTo>
                <a:close/>
                <a:moveTo>
                  <a:pt x="319" y="29"/>
                </a:moveTo>
                <a:cubicBezTo>
                  <a:pt x="319" y="38"/>
                  <a:pt x="316" y="47"/>
                  <a:pt x="310" y="56"/>
                </a:cubicBezTo>
                <a:cubicBezTo>
                  <a:pt x="305" y="64"/>
                  <a:pt x="297" y="72"/>
                  <a:pt x="289" y="78"/>
                </a:cubicBezTo>
                <a:cubicBezTo>
                  <a:pt x="244" y="109"/>
                  <a:pt x="216" y="128"/>
                  <a:pt x="205" y="135"/>
                </a:cubicBezTo>
                <a:cubicBezTo>
                  <a:pt x="204" y="136"/>
                  <a:pt x="202" y="138"/>
                  <a:pt x="198" y="141"/>
                </a:cubicBezTo>
                <a:cubicBezTo>
                  <a:pt x="194" y="144"/>
                  <a:pt x="191" y="146"/>
                  <a:pt x="188" y="148"/>
                </a:cubicBezTo>
                <a:cubicBezTo>
                  <a:pt x="186" y="149"/>
                  <a:pt x="183" y="151"/>
                  <a:pt x="179" y="153"/>
                </a:cubicBezTo>
                <a:cubicBezTo>
                  <a:pt x="175" y="156"/>
                  <a:pt x="172" y="157"/>
                  <a:pt x="169" y="158"/>
                </a:cubicBezTo>
                <a:cubicBezTo>
                  <a:pt x="165" y="159"/>
                  <a:pt x="163" y="160"/>
                  <a:pt x="160" y="160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7" y="160"/>
                  <a:pt x="154" y="159"/>
                  <a:pt x="151" y="158"/>
                </a:cubicBezTo>
                <a:cubicBezTo>
                  <a:pt x="147" y="157"/>
                  <a:pt x="144" y="156"/>
                  <a:pt x="140" y="153"/>
                </a:cubicBezTo>
                <a:cubicBezTo>
                  <a:pt x="137" y="151"/>
                  <a:pt x="134" y="149"/>
                  <a:pt x="131" y="148"/>
                </a:cubicBezTo>
                <a:cubicBezTo>
                  <a:pt x="129" y="146"/>
                  <a:pt x="125" y="144"/>
                  <a:pt x="121" y="141"/>
                </a:cubicBezTo>
                <a:cubicBezTo>
                  <a:pt x="118" y="138"/>
                  <a:pt x="115" y="136"/>
                  <a:pt x="114" y="135"/>
                </a:cubicBezTo>
                <a:cubicBezTo>
                  <a:pt x="103" y="128"/>
                  <a:pt x="88" y="117"/>
                  <a:pt x="67" y="103"/>
                </a:cubicBezTo>
                <a:cubicBezTo>
                  <a:pt x="47" y="89"/>
                  <a:pt x="35" y="80"/>
                  <a:pt x="31" y="78"/>
                </a:cubicBezTo>
                <a:cubicBezTo>
                  <a:pt x="23" y="73"/>
                  <a:pt x="16" y="66"/>
                  <a:pt x="10" y="57"/>
                </a:cubicBezTo>
                <a:cubicBezTo>
                  <a:pt x="3" y="48"/>
                  <a:pt x="0" y="40"/>
                  <a:pt x="0" y="33"/>
                </a:cubicBezTo>
                <a:cubicBezTo>
                  <a:pt x="0" y="23"/>
                  <a:pt x="3" y="16"/>
                  <a:pt x="8" y="10"/>
                </a:cubicBezTo>
                <a:cubicBezTo>
                  <a:pt x="12" y="3"/>
                  <a:pt x="19" y="0"/>
                  <a:pt x="29" y="0"/>
                </a:cubicBezTo>
                <a:cubicBezTo>
                  <a:pt x="291" y="0"/>
                  <a:pt x="291" y="0"/>
                  <a:pt x="291" y="0"/>
                </a:cubicBezTo>
                <a:cubicBezTo>
                  <a:pt x="298" y="0"/>
                  <a:pt x="305" y="3"/>
                  <a:pt x="311" y="9"/>
                </a:cubicBezTo>
                <a:cubicBezTo>
                  <a:pt x="316" y="14"/>
                  <a:pt x="319" y="21"/>
                  <a:pt x="319" y="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898">
              <a:solidFill>
                <a:srgbClr val="3C3C3C"/>
              </a:solidFill>
            </a:endParaRPr>
          </a:p>
        </p:txBody>
      </p:sp>
      <p:sp>
        <p:nvSpPr>
          <p:cNvPr id="206" name="Freeform 72"/>
          <p:cNvSpPr>
            <a:spLocks noEditPoints="1"/>
          </p:cNvSpPr>
          <p:nvPr userDrawn="1"/>
        </p:nvSpPr>
        <p:spPr bwMode="auto">
          <a:xfrm>
            <a:off x="10119864" y="5511464"/>
            <a:ext cx="399744" cy="283220"/>
          </a:xfrm>
          <a:custGeom>
            <a:avLst/>
            <a:gdLst>
              <a:gd name="T0" fmla="*/ 234 w 328"/>
              <a:gd name="T1" fmla="*/ 117 h 234"/>
              <a:gd name="T2" fmla="*/ 229 w 328"/>
              <a:gd name="T3" fmla="*/ 107 h 234"/>
              <a:gd name="T4" fmla="*/ 135 w 328"/>
              <a:gd name="T5" fmla="*/ 49 h 234"/>
              <a:gd name="T6" fmla="*/ 123 w 328"/>
              <a:gd name="T7" fmla="*/ 48 h 234"/>
              <a:gd name="T8" fmla="*/ 117 w 328"/>
              <a:gd name="T9" fmla="*/ 59 h 234"/>
              <a:gd name="T10" fmla="*/ 117 w 328"/>
              <a:gd name="T11" fmla="*/ 176 h 234"/>
              <a:gd name="T12" fmla="*/ 123 w 328"/>
              <a:gd name="T13" fmla="*/ 186 h 234"/>
              <a:gd name="T14" fmla="*/ 129 w 328"/>
              <a:gd name="T15" fmla="*/ 187 h 234"/>
              <a:gd name="T16" fmla="*/ 135 w 328"/>
              <a:gd name="T17" fmla="*/ 186 h 234"/>
              <a:gd name="T18" fmla="*/ 229 w 328"/>
              <a:gd name="T19" fmla="*/ 127 h 234"/>
              <a:gd name="T20" fmla="*/ 234 w 328"/>
              <a:gd name="T21" fmla="*/ 117 h 234"/>
              <a:gd name="T22" fmla="*/ 328 w 328"/>
              <a:gd name="T23" fmla="*/ 117 h 234"/>
              <a:gd name="T24" fmla="*/ 328 w 328"/>
              <a:gd name="T25" fmla="*/ 145 h 234"/>
              <a:gd name="T26" fmla="*/ 326 w 328"/>
              <a:gd name="T27" fmla="*/ 170 h 234"/>
              <a:gd name="T28" fmla="*/ 322 w 328"/>
              <a:gd name="T29" fmla="*/ 196 h 234"/>
              <a:gd name="T30" fmla="*/ 310 w 328"/>
              <a:gd name="T31" fmla="*/ 219 h 234"/>
              <a:gd name="T32" fmla="*/ 287 w 328"/>
              <a:gd name="T33" fmla="*/ 230 h 234"/>
              <a:gd name="T34" fmla="*/ 164 w 328"/>
              <a:gd name="T35" fmla="*/ 234 h 234"/>
              <a:gd name="T36" fmla="*/ 42 w 328"/>
              <a:gd name="T37" fmla="*/ 230 h 234"/>
              <a:gd name="T38" fmla="*/ 19 w 328"/>
              <a:gd name="T39" fmla="*/ 219 h 234"/>
              <a:gd name="T40" fmla="*/ 6 w 328"/>
              <a:gd name="T41" fmla="*/ 196 h 234"/>
              <a:gd name="T42" fmla="*/ 2 w 328"/>
              <a:gd name="T43" fmla="*/ 170 h 234"/>
              <a:gd name="T44" fmla="*/ 1 w 328"/>
              <a:gd name="T45" fmla="*/ 145 h 234"/>
              <a:gd name="T46" fmla="*/ 0 w 328"/>
              <a:gd name="T47" fmla="*/ 117 h 234"/>
              <a:gd name="T48" fmla="*/ 1 w 328"/>
              <a:gd name="T49" fmla="*/ 90 h 234"/>
              <a:gd name="T50" fmla="*/ 2 w 328"/>
              <a:gd name="T51" fmla="*/ 65 h 234"/>
              <a:gd name="T52" fmla="*/ 6 w 328"/>
              <a:gd name="T53" fmla="*/ 38 h 234"/>
              <a:gd name="T54" fmla="*/ 19 w 328"/>
              <a:gd name="T55" fmla="*/ 15 h 234"/>
              <a:gd name="T56" fmla="*/ 42 w 328"/>
              <a:gd name="T57" fmla="*/ 5 h 234"/>
              <a:gd name="T58" fmla="*/ 164 w 328"/>
              <a:gd name="T59" fmla="*/ 0 h 234"/>
              <a:gd name="T60" fmla="*/ 287 w 328"/>
              <a:gd name="T61" fmla="*/ 5 h 234"/>
              <a:gd name="T62" fmla="*/ 310 w 328"/>
              <a:gd name="T63" fmla="*/ 15 h 234"/>
              <a:gd name="T64" fmla="*/ 322 w 328"/>
              <a:gd name="T65" fmla="*/ 38 h 234"/>
              <a:gd name="T66" fmla="*/ 326 w 328"/>
              <a:gd name="T67" fmla="*/ 65 h 234"/>
              <a:gd name="T68" fmla="*/ 328 w 328"/>
              <a:gd name="T69" fmla="*/ 90 h 234"/>
              <a:gd name="T70" fmla="*/ 328 w 328"/>
              <a:gd name="T71" fmla="*/ 11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8" h="234">
                <a:moveTo>
                  <a:pt x="234" y="117"/>
                </a:moveTo>
                <a:cubicBezTo>
                  <a:pt x="234" y="113"/>
                  <a:pt x="233" y="109"/>
                  <a:pt x="229" y="107"/>
                </a:cubicBezTo>
                <a:cubicBezTo>
                  <a:pt x="135" y="49"/>
                  <a:pt x="135" y="49"/>
                  <a:pt x="135" y="49"/>
                </a:cubicBezTo>
                <a:cubicBezTo>
                  <a:pt x="132" y="46"/>
                  <a:pt x="128" y="46"/>
                  <a:pt x="123" y="48"/>
                </a:cubicBezTo>
                <a:cubicBezTo>
                  <a:pt x="119" y="51"/>
                  <a:pt x="117" y="54"/>
                  <a:pt x="117" y="59"/>
                </a:cubicBezTo>
                <a:cubicBezTo>
                  <a:pt x="117" y="176"/>
                  <a:pt x="117" y="176"/>
                  <a:pt x="117" y="176"/>
                </a:cubicBezTo>
                <a:cubicBezTo>
                  <a:pt x="117" y="180"/>
                  <a:pt x="119" y="184"/>
                  <a:pt x="123" y="186"/>
                </a:cubicBezTo>
                <a:cubicBezTo>
                  <a:pt x="125" y="187"/>
                  <a:pt x="127" y="187"/>
                  <a:pt x="129" y="187"/>
                </a:cubicBezTo>
                <a:cubicBezTo>
                  <a:pt x="132" y="187"/>
                  <a:pt x="134" y="187"/>
                  <a:pt x="135" y="186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33" y="125"/>
                  <a:pt x="234" y="122"/>
                  <a:pt x="234" y="117"/>
                </a:cubicBezTo>
                <a:close/>
                <a:moveTo>
                  <a:pt x="328" y="117"/>
                </a:moveTo>
                <a:cubicBezTo>
                  <a:pt x="328" y="129"/>
                  <a:pt x="328" y="138"/>
                  <a:pt x="328" y="145"/>
                </a:cubicBezTo>
                <a:cubicBezTo>
                  <a:pt x="328" y="151"/>
                  <a:pt x="327" y="159"/>
                  <a:pt x="326" y="170"/>
                </a:cubicBezTo>
                <a:cubicBezTo>
                  <a:pt x="325" y="180"/>
                  <a:pt x="324" y="189"/>
                  <a:pt x="322" y="196"/>
                </a:cubicBezTo>
                <a:cubicBezTo>
                  <a:pt x="320" y="205"/>
                  <a:pt x="316" y="213"/>
                  <a:pt x="310" y="219"/>
                </a:cubicBezTo>
                <a:cubicBezTo>
                  <a:pt x="303" y="225"/>
                  <a:pt x="296" y="229"/>
                  <a:pt x="287" y="230"/>
                </a:cubicBezTo>
                <a:cubicBezTo>
                  <a:pt x="260" y="233"/>
                  <a:pt x="219" y="234"/>
                  <a:pt x="164" y="234"/>
                </a:cubicBezTo>
                <a:cubicBezTo>
                  <a:pt x="109" y="234"/>
                  <a:pt x="69" y="233"/>
                  <a:pt x="42" y="230"/>
                </a:cubicBezTo>
                <a:cubicBezTo>
                  <a:pt x="33" y="229"/>
                  <a:pt x="25" y="225"/>
                  <a:pt x="19" y="219"/>
                </a:cubicBezTo>
                <a:cubicBezTo>
                  <a:pt x="12" y="213"/>
                  <a:pt x="8" y="205"/>
                  <a:pt x="6" y="196"/>
                </a:cubicBezTo>
                <a:cubicBezTo>
                  <a:pt x="4" y="189"/>
                  <a:pt x="3" y="180"/>
                  <a:pt x="2" y="170"/>
                </a:cubicBezTo>
                <a:cubicBezTo>
                  <a:pt x="1" y="159"/>
                  <a:pt x="1" y="151"/>
                  <a:pt x="1" y="145"/>
                </a:cubicBezTo>
                <a:cubicBezTo>
                  <a:pt x="0" y="138"/>
                  <a:pt x="0" y="129"/>
                  <a:pt x="0" y="117"/>
                </a:cubicBezTo>
                <a:cubicBezTo>
                  <a:pt x="0" y="105"/>
                  <a:pt x="0" y="96"/>
                  <a:pt x="1" y="90"/>
                </a:cubicBezTo>
                <a:cubicBezTo>
                  <a:pt x="1" y="83"/>
                  <a:pt x="1" y="75"/>
                  <a:pt x="2" y="65"/>
                </a:cubicBezTo>
                <a:cubicBezTo>
                  <a:pt x="3" y="55"/>
                  <a:pt x="4" y="46"/>
                  <a:pt x="6" y="38"/>
                </a:cubicBezTo>
                <a:cubicBezTo>
                  <a:pt x="8" y="29"/>
                  <a:pt x="12" y="21"/>
                  <a:pt x="19" y="15"/>
                </a:cubicBezTo>
                <a:cubicBezTo>
                  <a:pt x="25" y="9"/>
                  <a:pt x="33" y="6"/>
                  <a:pt x="42" y="5"/>
                </a:cubicBezTo>
                <a:cubicBezTo>
                  <a:pt x="69" y="2"/>
                  <a:pt x="109" y="0"/>
                  <a:pt x="164" y="0"/>
                </a:cubicBezTo>
                <a:cubicBezTo>
                  <a:pt x="219" y="0"/>
                  <a:pt x="260" y="2"/>
                  <a:pt x="287" y="5"/>
                </a:cubicBezTo>
                <a:cubicBezTo>
                  <a:pt x="296" y="6"/>
                  <a:pt x="303" y="9"/>
                  <a:pt x="310" y="15"/>
                </a:cubicBezTo>
                <a:cubicBezTo>
                  <a:pt x="316" y="21"/>
                  <a:pt x="320" y="29"/>
                  <a:pt x="322" y="38"/>
                </a:cubicBezTo>
                <a:cubicBezTo>
                  <a:pt x="324" y="46"/>
                  <a:pt x="325" y="55"/>
                  <a:pt x="326" y="65"/>
                </a:cubicBezTo>
                <a:cubicBezTo>
                  <a:pt x="327" y="75"/>
                  <a:pt x="328" y="83"/>
                  <a:pt x="328" y="90"/>
                </a:cubicBezTo>
                <a:cubicBezTo>
                  <a:pt x="328" y="96"/>
                  <a:pt x="328" y="105"/>
                  <a:pt x="328" y="1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898">
              <a:solidFill>
                <a:srgbClr val="3C3C3C"/>
              </a:solidFill>
            </a:endParaRPr>
          </a:p>
        </p:txBody>
      </p:sp>
      <p:grpSp>
        <p:nvGrpSpPr>
          <p:cNvPr id="207" name="Group 206"/>
          <p:cNvGrpSpPr/>
          <p:nvPr userDrawn="1"/>
        </p:nvGrpSpPr>
        <p:grpSpPr>
          <a:xfrm>
            <a:off x="9004236" y="4756676"/>
            <a:ext cx="944478" cy="944477"/>
            <a:chOff x="10429911" y="4843365"/>
            <a:chExt cx="944478" cy="944477"/>
          </a:xfrm>
        </p:grpSpPr>
        <p:sp>
          <p:nvSpPr>
            <p:cNvPr id="208" name="Oval 207"/>
            <p:cNvSpPr/>
            <p:nvPr userDrawn="1"/>
          </p:nvSpPr>
          <p:spPr>
            <a:xfrm>
              <a:off x="10429911" y="4843365"/>
              <a:ext cx="944478" cy="944477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 anchorCtr="1"/>
            <a:lstStyle/>
            <a:p>
              <a:pPr algn="ctr"/>
              <a:endParaRPr lang="bg-BG" sz="1898" dirty="0">
                <a:solidFill>
                  <a:srgbClr val="FFFFFF"/>
                </a:solidFill>
              </a:endParaRPr>
            </a:p>
          </p:txBody>
        </p:sp>
        <p:sp>
          <p:nvSpPr>
            <p:cNvPr id="209" name="TextBox 208"/>
            <p:cNvSpPr txBox="1"/>
            <p:nvPr userDrawn="1"/>
          </p:nvSpPr>
          <p:spPr>
            <a:xfrm>
              <a:off x="10486374" y="5079993"/>
              <a:ext cx="8315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1" hangingPunct="0"/>
              <a:r>
                <a:rPr lang="en-US" sz="11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digital </a:t>
              </a:r>
              <a:br>
                <a:rPr lang="en-US" sz="11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10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93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Why ACH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8750574" y="4203739"/>
            <a:ext cx="261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kern="0" dirty="0">
                <a:solidFill>
                  <a:srgbClr val="3C3C3C"/>
                </a:solidFill>
                <a:latin typeface="Arial Black" charset="0"/>
              </a:rPr>
              <a:t>Differentiate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8109222" y="4484440"/>
            <a:ext cx="326025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US" sz="1300" kern="0" dirty="0">
                <a:solidFill>
                  <a:srgbClr val="3C3C3C"/>
                </a:solidFill>
                <a:cs typeface="Arial" pitchFamily="34" charset="0"/>
              </a:rPr>
              <a:t>Differentiate ourselves with our </a:t>
            </a:r>
            <a:br>
              <a:rPr lang="en-US" sz="1300" kern="0" dirty="0">
                <a:solidFill>
                  <a:srgbClr val="3C3C3C"/>
                </a:solidFill>
                <a:cs typeface="Arial" pitchFamily="34" charset="0"/>
              </a:rPr>
            </a:br>
            <a:r>
              <a:rPr lang="en-US" sz="1300" kern="0" dirty="0">
                <a:solidFill>
                  <a:srgbClr val="3C3C3C"/>
                </a:solidFill>
                <a:cs typeface="Arial" pitchFamily="34" charset="0"/>
              </a:rPr>
              <a:t>best-in-class insights and ideas </a:t>
            </a:r>
          </a:p>
        </p:txBody>
      </p:sp>
      <p:sp>
        <p:nvSpPr>
          <p:cNvPr id="9" name="TextBox 8"/>
          <p:cNvSpPr txBox="1"/>
          <p:nvPr userDrawn="1"/>
        </p:nvSpPr>
        <p:spPr>
          <a:xfrm flipH="1">
            <a:off x="8534836" y="2235547"/>
            <a:ext cx="283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kern="0" dirty="0">
                <a:solidFill>
                  <a:srgbClr val="3C3C3C"/>
                </a:solidFill>
                <a:latin typeface="Arial Black" charset="0"/>
              </a:rPr>
              <a:t>Commitment</a:t>
            </a:r>
          </a:p>
        </p:txBody>
      </p:sp>
      <p:cxnSp>
        <p:nvCxnSpPr>
          <p:cNvPr id="82" name="Elbow Connector 81"/>
          <p:cNvCxnSpPr>
            <a:stCxn id="37" idx="0"/>
          </p:cNvCxnSpPr>
          <p:nvPr userDrawn="1"/>
        </p:nvCxnSpPr>
        <p:spPr>
          <a:xfrm rot="5400000" flipH="1" flipV="1">
            <a:off x="8587514" y="-145870"/>
            <a:ext cx="251592" cy="3794342"/>
          </a:xfrm>
          <a:prstGeom prst="bentConnector2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 flipH="1">
            <a:off x="8601390" y="2519774"/>
            <a:ext cx="27680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US" sz="1300" kern="0" dirty="0">
                <a:solidFill>
                  <a:srgbClr val="3C3C3C"/>
                </a:solidFill>
                <a:cs typeface="Arial" pitchFamily="34" charset="0"/>
              </a:rPr>
              <a:t>Establish our </a:t>
            </a:r>
          </a:p>
          <a:p>
            <a:pPr algn="r">
              <a:lnSpc>
                <a:spcPts val="1400"/>
              </a:lnSpc>
              <a:defRPr/>
            </a:pPr>
            <a:r>
              <a:rPr lang="en-US" sz="1300" kern="0" dirty="0">
                <a:solidFill>
                  <a:srgbClr val="3C3C3C"/>
                </a:solidFill>
                <a:cs typeface="Arial" pitchFamily="34" charset="0"/>
              </a:rPr>
              <a:t>commitment to inspiration </a:t>
            </a:r>
          </a:p>
          <a:p>
            <a:pPr algn="r">
              <a:lnSpc>
                <a:spcPts val="1400"/>
              </a:lnSpc>
              <a:defRPr/>
            </a:pPr>
            <a:r>
              <a:rPr lang="en-US" sz="1300" kern="0" dirty="0">
                <a:solidFill>
                  <a:srgbClr val="3C3C3C"/>
                </a:solidFill>
                <a:cs typeface="Arial" pitchFamily="34" charset="0"/>
              </a:rPr>
              <a:t>in everything we do</a:t>
            </a:r>
          </a:p>
        </p:txBody>
      </p:sp>
      <p:sp>
        <p:nvSpPr>
          <p:cNvPr id="11" name="TextBox 10"/>
          <p:cNvSpPr txBox="1"/>
          <p:nvPr userDrawn="1"/>
        </p:nvSpPr>
        <p:spPr>
          <a:xfrm flipH="1">
            <a:off x="8453995" y="3224682"/>
            <a:ext cx="291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kern="0" dirty="0">
                <a:solidFill>
                  <a:srgbClr val="3C3C3C"/>
                </a:solidFill>
                <a:latin typeface="Arial Black" charset="0"/>
              </a:rPr>
              <a:t>Engage</a:t>
            </a:r>
          </a:p>
        </p:txBody>
      </p:sp>
      <p:sp>
        <p:nvSpPr>
          <p:cNvPr id="12" name="Rectangle 11"/>
          <p:cNvSpPr/>
          <p:nvPr userDrawn="1"/>
        </p:nvSpPr>
        <p:spPr>
          <a:xfrm flipH="1">
            <a:off x="8361344" y="3502216"/>
            <a:ext cx="300813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US" sz="1300" kern="0" dirty="0">
                <a:solidFill>
                  <a:srgbClr val="3C3C3C"/>
                </a:solidFill>
                <a:cs typeface="Arial" pitchFamily="34" charset="0"/>
              </a:rPr>
              <a:t>Engage every partner with </a:t>
            </a:r>
          </a:p>
          <a:p>
            <a:pPr algn="r">
              <a:lnSpc>
                <a:spcPts val="1400"/>
              </a:lnSpc>
              <a:defRPr/>
            </a:pPr>
            <a:r>
              <a:rPr lang="en-US" sz="1300" kern="0" dirty="0">
                <a:solidFill>
                  <a:srgbClr val="3C3C3C"/>
                </a:solidFill>
                <a:cs typeface="Arial" pitchFamily="34" charset="0"/>
              </a:rPr>
              <a:t>unique experiences and </a:t>
            </a:r>
          </a:p>
          <a:p>
            <a:pPr algn="r">
              <a:lnSpc>
                <a:spcPts val="1400"/>
              </a:lnSpc>
              <a:defRPr/>
            </a:pPr>
            <a:r>
              <a:rPr lang="en-US" sz="1300" kern="0" dirty="0">
                <a:solidFill>
                  <a:srgbClr val="3C3C3C"/>
                </a:solidFill>
                <a:cs typeface="Arial" pitchFamily="34" charset="0"/>
              </a:rPr>
              <a:t>innovative solutions</a:t>
            </a:r>
          </a:p>
        </p:txBody>
      </p:sp>
      <p:sp>
        <p:nvSpPr>
          <p:cNvPr id="15" name="TextBox 14"/>
          <p:cNvSpPr txBox="1"/>
          <p:nvPr userDrawn="1"/>
        </p:nvSpPr>
        <p:spPr>
          <a:xfrm flipH="1">
            <a:off x="7875335" y="1451833"/>
            <a:ext cx="3494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kern="0" dirty="0">
                <a:solidFill>
                  <a:srgbClr val="3C3C3C"/>
                </a:solidFill>
                <a:latin typeface="Arial Black" charset="0"/>
              </a:rPr>
              <a:t>Drive</a:t>
            </a:r>
          </a:p>
        </p:txBody>
      </p:sp>
      <p:sp>
        <p:nvSpPr>
          <p:cNvPr id="16" name="Rectangle 15"/>
          <p:cNvSpPr/>
          <p:nvPr userDrawn="1"/>
        </p:nvSpPr>
        <p:spPr>
          <a:xfrm flipH="1">
            <a:off x="8109221" y="1723922"/>
            <a:ext cx="326025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US" sz="1300" dirty="0">
                <a:solidFill>
                  <a:srgbClr val="3C3C3C"/>
                </a:solidFill>
              </a:rPr>
              <a:t>Drive awareness of our unique leadership providing unmatched education</a:t>
            </a:r>
          </a:p>
        </p:txBody>
      </p:sp>
      <p:cxnSp>
        <p:nvCxnSpPr>
          <p:cNvPr id="90" name="Elbow Connector 89"/>
          <p:cNvCxnSpPr>
            <a:stCxn id="99" idx="4"/>
          </p:cNvCxnSpPr>
          <p:nvPr userDrawn="1"/>
        </p:nvCxnSpPr>
        <p:spPr>
          <a:xfrm rot="5400000" flipH="1" flipV="1">
            <a:off x="8360678" y="3637655"/>
            <a:ext cx="300419" cy="3389498"/>
          </a:xfrm>
          <a:prstGeom prst="bentConnector4">
            <a:avLst>
              <a:gd name="adj1" fmla="val -76094"/>
              <a:gd name="adj2" fmla="val 70975"/>
            </a:avLst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7" idx="2"/>
          </p:cNvCxnSpPr>
          <p:nvPr userDrawn="1"/>
        </p:nvCxnSpPr>
        <p:spPr>
          <a:xfrm flipV="1">
            <a:off x="7846960" y="4362453"/>
            <a:ext cx="1925478" cy="14813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95" idx="0"/>
          </p:cNvCxnSpPr>
          <p:nvPr userDrawn="1"/>
        </p:nvCxnSpPr>
        <p:spPr>
          <a:xfrm rot="5400000" flipH="1" flipV="1">
            <a:off x="8510957" y="1327309"/>
            <a:ext cx="177798" cy="2317670"/>
          </a:xfrm>
          <a:prstGeom prst="bentConnector2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98" idx="2"/>
          </p:cNvCxnSpPr>
          <p:nvPr userDrawn="1"/>
        </p:nvCxnSpPr>
        <p:spPr>
          <a:xfrm flipV="1">
            <a:off x="7222078" y="3385981"/>
            <a:ext cx="3134560" cy="293339"/>
          </a:xfrm>
          <a:prstGeom prst="bentConnector3">
            <a:avLst>
              <a:gd name="adj1" fmla="val 60534"/>
            </a:avLst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 userDrawn="1"/>
        </p:nvSpPr>
        <p:spPr>
          <a:xfrm flipH="1">
            <a:off x="7635809" y="5014205"/>
            <a:ext cx="3733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kern="0" dirty="0">
                <a:solidFill>
                  <a:srgbClr val="3C3C3C"/>
                </a:solidFill>
                <a:latin typeface="Arial Black" charset="0"/>
              </a:rPr>
              <a:t>Optimize</a:t>
            </a:r>
          </a:p>
        </p:txBody>
      </p:sp>
      <p:sp>
        <p:nvSpPr>
          <p:cNvPr id="69" name="Rectangle 68"/>
          <p:cNvSpPr/>
          <p:nvPr userDrawn="1"/>
        </p:nvSpPr>
        <p:spPr>
          <a:xfrm flipH="1">
            <a:off x="7337357" y="5289926"/>
            <a:ext cx="403211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US" sz="1300" kern="0" dirty="0">
                <a:solidFill>
                  <a:srgbClr val="3C3C3C"/>
                </a:solidFill>
                <a:cs typeface="Arial" pitchFamily="34" charset="0"/>
              </a:rPr>
              <a:t>Optimize learner </a:t>
            </a:r>
          </a:p>
          <a:p>
            <a:pPr algn="r">
              <a:lnSpc>
                <a:spcPts val="1400"/>
              </a:lnSpc>
              <a:defRPr/>
            </a:pPr>
            <a:r>
              <a:rPr lang="en-US" sz="1300" kern="0" dirty="0">
                <a:solidFill>
                  <a:srgbClr val="3C3C3C"/>
                </a:solidFill>
                <a:cs typeface="Arial" pitchFamily="34" charset="0"/>
              </a:rPr>
              <a:t>outcomes for all activities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324" y="1532543"/>
            <a:ext cx="6846636" cy="4293554"/>
            <a:chOff x="216258" y="1621443"/>
            <a:chExt cx="6846636" cy="4293554"/>
          </a:xfrm>
        </p:grpSpPr>
        <p:sp>
          <p:nvSpPr>
            <p:cNvPr id="17" name="Rectangle 1"/>
            <p:cNvSpPr/>
            <p:nvPr userDrawn="1"/>
          </p:nvSpPr>
          <p:spPr>
            <a:xfrm rot="5400000" flipH="1">
              <a:off x="4501741" y="3741936"/>
              <a:ext cx="844302" cy="2263137"/>
            </a:xfrm>
            <a:custGeom>
              <a:avLst/>
              <a:gdLst>
                <a:gd name="connsiteX0" fmla="*/ 0 w 789623"/>
                <a:gd name="connsiteY0" fmla="*/ 0 h 2209800"/>
                <a:gd name="connsiteX1" fmla="*/ 789623 w 789623"/>
                <a:gd name="connsiteY1" fmla="*/ 0 h 2209800"/>
                <a:gd name="connsiteX2" fmla="*/ 789623 w 789623"/>
                <a:gd name="connsiteY2" fmla="*/ 2209800 h 2209800"/>
                <a:gd name="connsiteX3" fmla="*/ 0 w 789623"/>
                <a:gd name="connsiteY3" fmla="*/ 2209800 h 2209800"/>
                <a:gd name="connsiteX4" fmla="*/ 0 w 789623"/>
                <a:gd name="connsiteY4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789623 w 789623"/>
                <a:gd name="connsiteY2" fmla="*/ 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199073 w 789623"/>
                <a:gd name="connsiteY2" fmla="*/ 62865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2248 w 789623"/>
                <a:gd name="connsiteY2" fmla="*/ 638175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8598 w 789623"/>
                <a:gd name="connsiteY2" fmla="*/ 64135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43731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432911 w 789623"/>
                <a:gd name="connsiteY3" fmla="*/ 1278731 h 2209800"/>
                <a:gd name="connsiteX4" fmla="*/ 789623 w 789623"/>
                <a:gd name="connsiteY4" fmla="*/ 2209800 h 2209800"/>
                <a:gd name="connsiteX5" fmla="*/ 0 w 789623"/>
                <a:gd name="connsiteY5" fmla="*/ 2209800 h 2209800"/>
                <a:gd name="connsiteX6" fmla="*/ 0 w 789623"/>
                <a:gd name="connsiteY6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754380 w 789623"/>
                <a:gd name="connsiteY3" fmla="*/ 954881 h 2209800"/>
                <a:gd name="connsiteX4" fmla="*/ 789623 w 789623"/>
                <a:gd name="connsiteY4" fmla="*/ 2209800 h 2209800"/>
                <a:gd name="connsiteX5" fmla="*/ 0 w 789623"/>
                <a:gd name="connsiteY5" fmla="*/ 2209800 h 2209800"/>
                <a:gd name="connsiteX6" fmla="*/ 0 w 789623"/>
                <a:gd name="connsiteY6" fmla="*/ 0 h 2209800"/>
                <a:gd name="connsiteX0" fmla="*/ 0 w 772955"/>
                <a:gd name="connsiteY0" fmla="*/ 0 h 2209800"/>
                <a:gd name="connsiteX1" fmla="*/ 210661 w 772955"/>
                <a:gd name="connsiteY1" fmla="*/ 0 h 2209800"/>
                <a:gd name="connsiteX2" fmla="*/ 201454 w 772955"/>
                <a:gd name="connsiteY2" fmla="*/ 650875 h 2209800"/>
                <a:gd name="connsiteX3" fmla="*/ 754380 w 772955"/>
                <a:gd name="connsiteY3" fmla="*/ 954881 h 2209800"/>
                <a:gd name="connsiteX4" fmla="*/ 772955 w 772955"/>
                <a:gd name="connsiteY4" fmla="*/ 1852612 h 2209800"/>
                <a:gd name="connsiteX5" fmla="*/ 0 w 772955"/>
                <a:gd name="connsiteY5" fmla="*/ 2209800 h 2209800"/>
                <a:gd name="connsiteX6" fmla="*/ 0 w 772955"/>
                <a:gd name="connsiteY6" fmla="*/ 0 h 2209800"/>
                <a:gd name="connsiteX0" fmla="*/ 0 w 772955"/>
                <a:gd name="connsiteY0" fmla="*/ 0 h 2209800"/>
                <a:gd name="connsiteX1" fmla="*/ 210661 w 772955"/>
                <a:gd name="connsiteY1" fmla="*/ 0 h 2209800"/>
                <a:gd name="connsiteX2" fmla="*/ 201454 w 772955"/>
                <a:gd name="connsiteY2" fmla="*/ 634207 h 2209800"/>
                <a:gd name="connsiteX3" fmla="*/ 754380 w 772955"/>
                <a:gd name="connsiteY3" fmla="*/ 954881 h 2209800"/>
                <a:gd name="connsiteX4" fmla="*/ 772955 w 772955"/>
                <a:gd name="connsiteY4" fmla="*/ 1852612 h 2209800"/>
                <a:gd name="connsiteX5" fmla="*/ 0 w 772955"/>
                <a:gd name="connsiteY5" fmla="*/ 2209800 h 2209800"/>
                <a:gd name="connsiteX6" fmla="*/ 0 w 772955"/>
                <a:gd name="connsiteY6" fmla="*/ 0 h 2209800"/>
                <a:gd name="connsiteX0" fmla="*/ 476 w 773431"/>
                <a:gd name="connsiteY0" fmla="*/ 0 h 2209800"/>
                <a:gd name="connsiteX1" fmla="*/ 211137 w 773431"/>
                <a:gd name="connsiteY1" fmla="*/ 0 h 2209800"/>
                <a:gd name="connsiteX2" fmla="*/ 201930 w 773431"/>
                <a:gd name="connsiteY2" fmla="*/ 634207 h 2209800"/>
                <a:gd name="connsiteX3" fmla="*/ 754856 w 773431"/>
                <a:gd name="connsiteY3" fmla="*/ 954881 h 2209800"/>
                <a:gd name="connsiteX4" fmla="*/ 773431 w 773431"/>
                <a:gd name="connsiteY4" fmla="*/ 1852612 h 2209800"/>
                <a:gd name="connsiteX5" fmla="*/ 476 w 773431"/>
                <a:gd name="connsiteY5" fmla="*/ 2209800 h 2209800"/>
                <a:gd name="connsiteX6" fmla="*/ 0 w 773431"/>
                <a:gd name="connsiteY6" fmla="*/ 804863 h 2209800"/>
                <a:gd name="connsiteX7" fmla="*/ 476 w 773431"/>
                <a:gd name="connsiteY7" fmla="*/ 0 h 2209800"/>
                <a:gd name="connsiteX0" fmla="*/ 476 w 773431"/>
                <a:gd name="connsiteY0" fmla="*/ 0 h 2209800"/>
                <a:gd name="connsiteX1" fmla="*/ 211137 w 773431"/>
                <a:gd name="connsiteY1" fmla="*/ 0 h 2209800"/>
                <a:gd name="connsiteX2" fmla="*/ 201930 w 773431"/>
                <a:gd name="connsiteY2" fmla="*/ 634207 h 2209800"/>
                <a:gd name="connsiteX3" fmla="*/ 754856 w 773431"/>
                <a:gd name="connsiteY3" fmla="*/ 954881 h 2209800"/>
                <a:gd name="connsiteX4" fmla="*/ 773431 w 773431"/>
                <a:gd name="connsiteY4" fmla="*/ 1852612 h 2209800"/>
                <a:gd name="connsiteX5" fmla="*/ 476 w 773431"/>
                <a:gd name="connsiteY5" fmla="*/ 2209800 h 2209800"/>
                <a:gd name="connsiteX6" fmla="*/ 0 w 773431"/>
                <a:gd name="connsiteY6" fmla="*/ 745332 h 2209800"/>
                <a:gd name="connsiteX7" fmla="*/ 476 w 773431"/>
                <a:gd name="connsiteY7" fmla="*/ 0 h 2209800"/>
                <a:gd name="connsiteX0" fmla="*/ 57397 w 830352"/>
                <a:gd name="connsiteY0" fmla="*/ 0 h 2209800"/>
                <a:gd name="connsiteX1" fmla="*/ 268058 w 830352"/>
                <a:gd name="connsiteY1" fmla="*/ 0 h 2209800"/>
                <a:gd name="connsiteX2" fmla="*/ 258851 w 830352"/>
                <a:gd name="connsiteY2" fmla="*/ 634207 h 2209800"/>
                <a:gd name="connsiteX3" fmla="*/ 811777 w 830352"/>
                <a:gd name="connsiteY3" fmla="*/ 954881 h 2209800"/>
                <a:gd name="connsiteX4" fmla="*/ 830352 w 830352"/>
                <a:gd name="connsiteY4" fmla="*/ 1852612 h 2209800"/>
                <a:gd name="connsiteX5" fmla="*/ 57397 w 830352"/>
                <a:gd name="connsiteY5" fmla="*/ 2209800 h 2209800"/>
                <a:gd name="connsiteX6" fmla="*/ 56921 w 830352"/>
                <a:gd name="connsiteY6" fmla="*/ 1300163 h 2209800"/>
                <a:gd name="connsiteX7" fmla="*/ 56921 w 830352"/>
                <a:gd name="connsiteY7" fmla="*/ 745332 h 2209800"/>
                <a:gd name="connsiteX8" fmla="*/ 57397 w 830352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2857 w 773431"/>
                <a:gd name="connsiteY0" fmla="*/ 2381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2857 w 773431"/>
                <a:gd name="connsiteY8" fmla="*/ 2381 h 1852613"/>
                <a:gd name="connsiteX0" fmla="*/ 9 w 770583"/>
                <a:gd name="connsiteY0" fmla="*/ 2381 h 1852613"/>
                <a:gd name="connsiteX1" fmla="*/ 208289 w 770583"/>
                <a:gd name="connsiteY1" fmla="*/ 0 h 1852613"/>
                <a:gd name="connsiteX2" fmla="*/ 199082 w 770583"/>
                <a:gd name="connsiteY2" fmla="*/ 634207 h 1852613"/>
                <a:gd name="connsiteX3" fmla="*/ 752008 w 770583"/>
                <a:gd name="connsiteY3" fmla="*/ 954881 h 1852613"/>
                <a:gd name="connsiteX4" fmla="*/ 770583 w 770583"/>
                <a:gd name="connsiteY4" fmla="*/ 1852612 h 1852613"/>
                <a:gd name="connsiteX5" fmla="*/ 588178 w 770583"/>
                <a:gd name="connsiteY5" fmla="*/ 1852613 h 1852613"/>
                <a:gd name="connsiteX6" fmla="*/ 575795 w 770583"/>
                <a:gd name="connsiteY6" fmla="*/ 1073944 h 1852613"/>
                <a:gd name="connsiteX7" fmla="*/ 1914 w 770583"/>
                <a:gd name="connsiteY7" fmla="*/ 742951 h 1852613"/>
                <a:gd name="connsiteX8" fmla="*/ 9 w 770583"/>
                <a:gd name="connsiteY8" fmla="*/ 2381 h 1852613"/>
                <a:gd name="connsiteX0" fmla="*/ 9 w 770583"/>
                <a:gd name="connsiteY0" fmla="*/ 2381 h 1852613"/>
                <a:gd name="connsiteX1" fmla="*/ 208289 w 770583"/>
                <a:gd name="connsiteY1" fmla="*/ 0 h 1852613"/>
                <a:gd name="connsiteX2" fmla="*/ 199082 w 770583"/>
                <a:gd name="connsiteY2" fmla="*/ 634207 h 1852613"/>
                <a:gd name="connsiteX3" fmla="*/ 752008 w 770583"/>
                <a:gd name="connsiteY3" fmla="*/ 954881 h 1852613"/>
                <a:gd name="connsiteX4" fmla="*/ 770583 w 770583"/>
                <a:gd name="connsiteY4" fmla="*/ 1852612 h 1852613"/>
                <a:gd name="connsiteX5" fmla="*/ 578653 w 770583"/>
                <a:gd name="connsiteY5" fmla="*/ 1852613 h 1852613"/>
                <a:gd name="connsiteX6" fmla="*/ 575795 w 770583"/>
                <a:gd name="connsiteY6" fmla="*/ 1073944 h 1852613"/>
                <a:gd name="connsiteX7" fmla="*/ 1914 w 770583"/>
                <a:gd name="connsiteY7" fmla="*/ 742951 h 1852613"/>
                <a:gd name="connsiteX8" fmla="*/ 9 w 770583"/>
                <a:gd name="connsiteY8" fmla="*/ 2381 h 1852613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69128 w 770583"/>
                <a:gd name="connsiteY5" fmla="*/ 1850231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81034 w 770583"/>
                <a:gd name="connsiteY5" fmla="*/ 1845468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73890 w 770583"/>
                <a:gd name="connsiteY5" fmla="*/ 1843087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76272 w 770583"/>
                <a:gd name="connsiteY5" fmla="*/ 1838325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68201"/>
                <a:gd name="connsiteY0" fmla="*/ 2381 h 1843087"/>
                <a:gd name="connsiteX1" fmla="*/ 208289 w 768201"/>
                <a:gd name="connsiteY1" fmla="*/ 0 h 1843087"/>
                <a:gd name="connsiteX2" fmla="*/ 199082 w 768201"/>
                <a:gd name="connsiteY2" fmla="*/ 634207 h 1843087"/>
                <a:gd name="connsiteX3" fmla="*/ 752008 w 768201"/>
                <a:gd name="connsiteY3" fmla="*/ 954881 h 1843087"/>
                <a:gd name="connsiteX4" fmla="*/ 768201 w 768201"/>
                <a:gd name="connsiteY4" fmla="*/ 1843087 h 1843087"/>
                <a:gd name="connsiteX5" fmla="*/ 576272 w 768201"/>
                <a:gd name="connsiteY5" fmla="*/ 1838325 h 1843087"/>
                <a:gd name="connsiteX6" fmla="*/ 575795 w 768201"/>
                <a:gd name="connsiteY6" fmla="*/ 1073944 h 1843087"/>
                <a:gd name="connsiteX7" fmla="*/ 1914 w 768201"/>
                <a:gd name="connsiteY7" fmla="*/ 742951 h 1843087"/>
                <a:gd name="connsiteX8" fmla="*/ 9 w 768201"/>
                <a:gd name="connsiteY8" fmla="*/ 2381 h 1843087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199082 w 765820"/>
                <a:gd name="connsiteY2" fmla="*/ 634207 h 1838325"/>
                <a:gd name="connsiteX3" fmla="*/ 752008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199082 w 765820"/>
                <a:gd name="connsiteY2" fmla="*/ 634207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213369 w 765820"/>
                <a:gd name="connsiteY2" fmla="*/ 624682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206225 w 765820"/>
                <a:gd name="connsiteY2" fmla="*/ 631826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0 h 1835944"/>
                <a:gd name="connsiteX1" fmla="*/ 205908 w 765820"/>
                <a:gd name="connsiteY1" fmla="*/ 2381 h 1835944"/>
                <a:gd name="connsiteX2" fmla="*/ 206225 w 765820"/>
                <a:gd name="connsiteY2" fmla="*/ 629445 h 1835944"/>
                <a:gd name="connsiteX3" fmla="*/ 763914 w 765820"/>
                <a:gd name="connsiteY3" fmla="*/ 952500 h 1835944"/>
                <a:gd name="connsiteX4" fmla="*/ 765820 w 765820"/>
                <a:gd name="connsiteY4" fmla="*/ 1835943 h 1835944"/>
                <a:gd name="connsiteX5" fmla="*/ 576272 w 765820"/>
                <a:gd name="connsiteY5" fmla="*/ 1835944 h 1835944"/>
                <a:gd name="connsiteX6" fmla="*/ 575795 w 765820"/>
                <a:gd name="connsiteY6" fmla="*/ 1071563 h 1835944"/>
                <a:gd name="connsiteX7" fmla="*/ 1914 w 765820"/>
                <a:gd name="connsiteY7" fmla="*/ 740570 h 1835944"/>
                <a:gd name="connsiteX8" fmla="*/ 9 w 765820"/>
                <a:gd name="connsiteY8" fmla="*/ 0 h 183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820" h="1835944">
                  <a:moveTo>
                    <a:pt x="9" y="0"/>
                  </a:moveTo>
                  <a:lnTo>
                    <a:pt x="205908" y="2381"/>
                  </a:lnTo>
                  <a:cubicBezTo>
                    <a:pt x="205220" y="216164"/>
                    <a:pt x="206913" y="415662"/>
                    <a:pt x="206225" y="629445"/>
                  </a:cubicBezTo>
                  <a:lnTo>
                    <a:pt x="763914" y="952500"/>
                  </a:lnTo>
                  <a:cubicBezTo>
                    <a:pt x="764549" y="1246981"/>
                    <a:pt x="765185" y="1541462"/>
                    <a:pt x="765820" y="1835943"/>
                  </a:cubicBezTo>
                  <a:lnTo>
                    <a:pt x="576272" y="1835944"/>
                  </a:lnTo>
                  <a:cubicBezTo>
                    <a:pt x="573574" y="1731963"/>
                    <a:pt x="575874" y="1315641"/>
                    <a:pt x="575795" y="1071563"/>
                  </a:cubicBezTo>
                  <a:cubicBezTo>
                    <a:pt x="570954" y="1063228"/>
                    <a:pt x="6598" y="740571"/>
                    <a:pt x="1914" y="740570"/>
                  </a:cubicBezTo>
                  <a:cubicBezTo>
                    <a:pt x="2073" y="472282"/>
                    <a:pt x="-150" y="268288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lumMod val="50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"/>
            <p:cNvSpPr/>
            <p:nvPr userDrawn="1"/>
          </p:nvSpPr>
          <p:spPr>
            <a:xfrm rot="5400000" flipH="1">
              <a:off x="4913306" y="3130278"/>
              <a:ext cx="541355" cy="2401728"/>
            </a:xfrm>
            <a:custGeom>
              <a:avLst/>
              <a:gdLst>
                <a:gd name="connsiteX0" fmla="*/ 0 w 789623"/>
                <a:gd name="connsiteY0" fmla="*/ 0 h 2209800"/>
                <a:gd name="connsiteX1" fmla="*/ 789623 w 789623"/>
                <a:gd name="connsiteY1" fmla="*/ 0 h 2209800"/>
                <a:gd name="connsiteX2" fmla="*/ 789623 w 789623"/>
                <a:gd name="connsiteY2" fmla="*/ 2209800 h 2209800"/>
                <a:gd name="connsiteX3" fmla="*/ 0 w 789623"/>
                <a:gd name="connsiteY3" fmla="*/ 2209800 h 2209800"/>
                <a:gd name="connsiteX4" fmla="*/ 0 w 789623"/>
                <a:gd name="connsiteY4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789623 w 789623"/>
                <a:gd name="connsiteY2" fmla="*/ 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199073 w 789623"/>
                <a:gd name="connsiteY2" fmla="*/ 62865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2248 w 789623"/>
                <a:gd name="connsiteY2" fmla="*/ 638175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8598 w 789623"/>
                <a:gd name="connsiteY2" fmla="*/ 64135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43731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432911 w 789623"/>
                <a:gd name="connsiteY3" fmla="*/ 1278731 h 2209800"/>
                <a:gd name="connsiteX4" fmla="*/ 789623 w 789623"/>
                <a:gd name="connsiteY4" fmla="*/ 2209800 h 2209800"/>
                <a:gd name="connsiteX5" fmla="*/ 0 w 789623"/>
                <a:gd name="connsiteY5" fmla="*/ 2209800 h 2209800"/>
                <a:gd name="connsiteX6" fmla="*/ 0 w 789623"/>
                <a:gd name="connsiteY6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754380 w 789623"/>
                <a:gd name="connsiteY3" fmla="*/ 954881 h 2209800"/>
                <a:gd name="connsiteX4" fmla="*/ 789623 w 789623"/>
                <a:gd name="connsiteY4" fmla="*/ 2209800 h 2209800"/>
                <a:gd name="connsiteX5" fmla="*/ 0 w 789623"/>
                <a:gd name="connsiteY5" fmla="*/ 2209800 h 2209800"/>
                <a:gd name="connsiteX6" fmla="*/ 0 w 789623"/>
                <a:gd name="connsiteY6" fmla="*/ 0 h 2209800"/>
                <a:gd name="connsiteX0" fmla="*/ 0 w 772955"/>
                <a:gd name="connsiteY0" fmla="*/ 0 h 2209800"/>
                <a:gd name="connsiteX1" fmla="*/ 210661 w 772955"/>
                <a:gd name="connsiteY1" fmla="*/ 0 h 2209800"/>
                <a:gd name="connsiteX2" fmla="*/ 201454 w 772955"/>
                <a:gd name="connsiteY2" fmla="*/ 650875 h 2209800"/>
                <a:gd name="connsiteX3" fmla="*/ 754380 w 772955"/>
                <a:gd name="connsiteY3" fmla="*/ 954881 h 2209800"/>
                <a:gd name="connsiteX4" fmla="*/ 772955 w 772955"/>
                <a:gd name="connsiteY4" fmla="*/ 1852612 h 2209800"/>
                <a:gd name="connsiteX5" fmla="*/ 0 w 772955"/>
                <a:gd name="connsiteY5" fmla="*/ 2209800 h 2209800"/>
                <a:gd name="connsiteX6" fmla="*/ 0 w 772955"/>
                <a:gd name="connsiteY6" fmla="*/ 0 h 2209800"/>
                <a:gd name="connsiteX0" fmla="*/ 0 w 772955"/>
                <a:gd name="connsiteY0" fmla="*/ 0 h 2209800"/>
                <a:gd name="connsiteX1" fmla="*/ 210661 w 772955"/>
                <a:gd name="connsiteY1" fmla="*/ 0 h 2209800"/>
                <a:gd name="connsiteX2" fmla="*/ 201454 w 772955"/>
                <a:gd name="connsiteY2" fmla="*/ 634207 h 2209800"/>
                <a:gd name="connsiteX3" fmla="*/ 754380 w 772955"/>
                <a:gd name="connsiteY3" fmla="*/ 954881 h 2209800"/>
                <a:gd name="connsiteX4" fmla="*/ 772955 w 772955"/>
                <a:gd name="connsiteY4" fmla="*/ 1852612 h 2209800"/>
                <a:gd name="connsiteX5" fmla="*/ 0 w 772955"/>
                <a:gd name="connsiteY5" fmla="*/ 2209800 h 2209800"/>
                <a:gd name="connsiteX6" fmla="*/ 0 w 772955"/>
                <a:gd name="connsiteY6" fmla="*/ 0 h 2209800"/>
                <a:gd name="connsiteX0" fmla="*/ 476 w 773431"/>
                <a:gd name="connsiteY0" fmla="*/ 0 h 2209800"/>
                <a:gd name="connsiteX1" fmla="*/ 211137 w 773431"/>
                <a:gd name="connsiteY1" fmla="*/ 0 h 2209800"/>
                <a:gd name="connsiteX2" fmla="*/ 201930 w 773431"/>
                <a:gd name="connsiteY2" fmla="*/ 634207 h 2209800"/>
                <a:gd name="connsiteX3" fmla="*/ 754856 w 773431"/>
                <a:gd name="connsiteY3" fmla="*/ 954881 h 2209800"/>
                <a:gd name="connsiteX4" fmla="*/ 773431 w 773431"/>
                <a:gd name="connsiteY4" fmla="*/ 1852612 h 2209800"/>
                <a:gd name="connsiteX5" fmla="*/ 476 w 773431"/>
                <a:gd name="connsiteY5" fmla="*/ 2209800 h 2209800"/>
                <a:gd name="connsiteX6" fmla="*/ 0 w 773431"/>
                <a:gd name="connsiteY6" fmla="*/ 804863 h 2209800"/>
                <a:gd name="connsiteX7" fmla="*/ 476 w 773431"/>
                <a:gd name="connsiteY7" fmla="*/ 0 h 2209800"/>
                <a:gd name="connsiteX0" fmla="*/ 476 w 773431"/>
                <a:gd name="connsiteY0" fmla="*/ 0 h 2209800"/>
                <a:gd name="connsiteX1" fmla="*/ 211137 w 773431"/>
                <a:gd name="connsiteY1" fmla="*/ 0 h 2209800"/>
                <a:gd name="connsiteX2" fmla="*/ 201930 w 773431"/>
                <a:gd name="connsiteY2" fmla="*/ 634207 h 2209800"/>
                <a:gd name="connsiteX3" fmla="*/ 754856 w 773431"/>
                <a:gd name="connsiteY3" fmla="*/ 954881 h 2209800"/>
                <a:gd name="connsiteX4" fmla="*/ 773431 w 773431"/>
                <a:gd name="connsiteY4" fmla="*/ 1852612 h 2209800"/>
                <a:gd name="connsiteX5" fmla="*/ 476 w 773431"/>
                <a:gd name="connsiteY5" fmla="*/ 2209800 h 2209800"/>
                <a:gd name="connsiteX6" fmla="*/ 0 w 773431"/>
                <a:gd name="connsiteY6" fmla="*/ 745332 h 2209800"/>
                <a:gd name="connsiteX7" fmla="*/ 476 w 773431"/>
                <a:gd name="connsiteY7" fmla="*/ 0 h 2209800"/>
                <a:gd name="connsiteX0" fmla="*/ 57397 w 830352"/>
                <a:gd name="connsiteY0" fmla="*/ 0 h 2209800"/>
                <a:gd name="connsiteX1" fmla="*/ 268058 w 830352"/>
                <a:gd name="connsiteY1" fmla="*/ 0 h 2209800"/>
                <a:gd name="connsiteX2" fmla="*/ 258851 w 830352"/>
                <a:gd name="connsiteY2" fmla="*/ 634207 h 2209800"/>
                <a:gd name="connsiteX3" fmla="*/ 811777 w 830352"/>
                <a:gd name="connsiteY3" fmla="*/ 954881 h 2209800"/>
                <a:gd name="connsiteX4" fmla="*/ 830352 w 830352"/>
                <a:gd name="connsiteY4" fmla="*/ 1852612 h 2209800"/>
                <a:gd name="connsiteX5" fmla="*/ 57397 w 830352"/>
                <a:gd name="connsiteY5" fmla="*/ 2209800 h 2209800"/>
                <a:gd name="connsiteX6" fmla="*/ 56921 w 830352"/>
                <a:gd name="connsiteY6" fmla="*/ 1300163 h 2209800"/>
                <a:gd name="connsiteX7" fmla="*/ 56921 w 830352"/>
                <a:gd name="connsiteY7" fmla="*/ 745332 h 2209800"/>
                <a:gd name="connsiteX8" fmla="*/ 57397 w 830352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2857 w 773431"/>
                <a:gd name="connsiteY0" fmla="*/ 2381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2857 w 773431"/>
                <a:gd name="connsiteY8" fmla="*/ 2381 h 1852613"/>
                <a:gd name="connsiteX0" fmla="*/ 9 w 770583"/>
                <a:gd name="connsiteY0" fmla="*/ 2381 h 1852613"/>
                <a:gd name="connsiteX1" fmla="*/ 208289 w 770583"/>
                <a:gd name="connsiteY1" fmla="*/ 0 h 1852613"/>
                <a:gd name="connsiteX2" fmla="*/ 199082 w 770583"/>
                <a:gd name="connsiteY2" fmla="*/ 634207 h 1852613"/>
                <a:gd name="connsiteX3" fmla="*/ 752008 w 770583"/>
                <a:gd name="connsiteY3" fmla="*/ 954881 h 1852613"/>
                <a:gd name="connsiteX4" fmla="*/ 770583 w 770583"/>
                <a:gd name="connsiteY4" fmla="*/ 1852612 h 1852613"/>
                <a:gd name="connsiteX5" fmla="*/ 588178 w 770583"/>
                <a:gd name="connsiteY5" fmla="*/ 1852613 h 1852613"/>
                <a:gd name="connsiteX6" fmla="*/ 575795 w 770583"/>
                <a:gd name="connsiteY6" fmla="*/ 1073944 h 1852613"/>
                <a:gd name="connsiteX7" fmla="*/ 1914 w 770583"/>
                <a:gd name="connsiteY7" fmla="*/ 742951 h 1852613"/>
                <a:gd name="connsiteX8" fmla="*/ 9 w 770583"/>
                <a:gd name="connsiteY8" fmla="*/ 2381 h 1852613"/>
                <a:gd name="connsiteX0" fmla="*/ 9 w 770583"/>
                <a:gd name="connsiteY0" fmla="*/ 2381 h 1852613"/>
                <a:gd name="connsiteX1" fmla="*/ 208289 w 770583"/>
                <a:gd name="connsiteY1" fmla="*/ 0 h 1852613"/>
                <a:gd name="connsiteX2" fmla="*/ 199082 w 770583"/>
                <a:gd name="connsiteY2" fmla="*/ 634207 h 1852613"/>
                <a:gd name="connsiteX3" fmla="*/ 752008 w 770583"/>
                <a:gd name="connsiteY3" fmla="*/ 954881 h 1852613"/>
                <a:gd name="connsiteX4" fmla="*/ 770583 w 770583"/>
                <a:gd name="connsiteY4" fmla="*/ 1852612 h 1852613"/>
                <a:gd name="connsiteX5" fmla="*/ 578653 w 770583"/>
                <a:gd name="connsiteY5" fmla="*/ 1852613 h 1852613"/>
                <a:gd name="connsiteX6" fmla="*/ 575795 w 770583"/>
                <a:gd name="connsiteY6" fmla="*/ 1073944 h 1852613"/>
                <a:gd name="connsiteX7" fmla="*/ 1914 w 770583"/>
                <a:gd name="connsiteY7" fmla="*/ 742951 h 1852613"/>
                <a:gd name="connsiteX8" fmla="*/ 9 w 770583"/>
                <a:gd name="connsiteY8" fmla="*/ 2381 h 1852613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69128 w 770583"/>
                <a:gd name="connsiteY5" fmla="*/ 1850231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81034 w 770583"/>
                <a:gd name="connsiteY5" fmla="*/ 1845468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73890 w 770583"/>
                <a:gd name="connsiteY5" fmla="*/ 1843087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76272 w 770583"/>
                <a:gd name="connsiteY5" fmla="*/ 1838325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68201"/>
                <a:gd name="connsiteY0" fmla="*/ 2381 h 1843087"/>
                <a:gd name="connsiteX1" fmla="*/ 208289 w 768201"/>
                <a:gd name="connsiteY1" fmla="*/ 0 h 1843087"/>
                <a:gd name="connsiteX2" fmla="*/ 199082 w 768201"/>
                <a:gd name="connsiteY2" fmla="*/ 634207 h 1843087"/>
                <a:gd name="connsiteX3" fmla="*/ 752008 w 768201"/>
                <a:gd name="connsiteY3" fmla="*/ 954881 h 1843087"/>
                <a:gd name="connsiteX4" fmla="*/ 768201 w 768201"/>
                <a:gd name="connsiteY4" fmla="*/ 1843087 h 1843087"/>
                <a:gd name="connsiteX5" fmla="*/ 576272 w 768201"/>
                <a:gd name="connsiteY5" fmla="*/ 1838325 h 1843087"/>
                <a:gd name="connsiteX6" fmla="*/ 575795 w 768201"/>
                <a:gd name="connsiteY6" fmla="*/ 1073944 h 1843087"/>
                <a:gd name="connsiteX7" fmla="*/ 1914 w 768201"/>
                <a:gd name="connsiteY7" fmla="*/ 742951 h 1843087"/>
                <a:gd name="connsiteX8" fmla="*/ 9 w 768201"/>
                <a:gd name="connsiteY8" fmla="*/ 2381 h 1843087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199082 w 765820"/>
                <a:gd name="connsiteY2" fmla="*/ 634207 h 1838325"/>
                <a:gd name="connsiteX3" fmla="*/ 752008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199082 w 765820"/>
                <a:gd name="connsiteY2" fmla="*/ 634207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213369 w 765820"/>
                <a:gd name="connsiteY2" fmla="*/ 624682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206225 w 765820"/>
                <a:gd name="connsiteY2" fmla="*/ 631826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0 h 1835944"/>
                <a:gd name="connsiteX1" fmla="*/ 205908 w 765820"/>
                <a:gd name="connsiteY1" fmla="*/ 2381 h 1835944"/>
                <a:gd name="connsiteX2" fmla="*/ 206225 w 765820"/>
                <a:gd name="connsiteY2" fmla="*/ 629445 h 1835944"/>
                <a:gd name="connsiteX3" fmla="*/ 763914 w 765820"/>
                <a:gd name="connsiteY3" fmla="*/ 952500 h 1835944"/>
                <a:gd name="connsiteX4" fmla="*/ 765820 w 765820"/>
                <a:gd name="connsiteY4" fmla="*/ 1835943 h 1835944"/>
                <a:gd name="connsiteX5" fmla="*/ 576272 w 765820"/>
                <a:gd name="connsiteY5" fmla="*/ 1835944 h 1835944"/>
                <a:gd name="connsiteX6" fmla="*/ 575795 w 765820"/>
                <a:gd name="connsiteY6" fmla="*/ 1071563 h 1835944"/>
                <a:gd name="connsiteX7" fmla="*/ 1914 w 765820"/>
                <a:gd name="connsiteY7" fmla="*/ 740570 h 1835944"/>
                <a:gd name="connsiteX8" fmla="*/ 9 w 765820"/>
                <a:gd name="connsiteY8" fmla="*/ 0 h 1835944"/>
                <a:gd name="connsiteX0" fmla="*/ 9 w 765820"/>
                <a:gd name="connsiteY0" fmla="*/ 0 h 1835944"/>
                <a:gd name="connsiteX1" fmla="*/ 205908 w 765820"/>
                <a:gd name="connsiteY1" fmla="*/ 2381 h 1835944"/>
                <a:gd name="connsiteX2" fmla="*/ 475166 w 765820"/>
                <a:gd name="connsiteY2" fmla="*/ 800589 h 1835944"/>
                <a:gd name="connsiteX3" fmla="*/ 763914 w 765820"/>
                <a:gd name="connsiteY3" fmla="*/ 952500 h 1835944"/>
                <a:gd name="connsiteX4" fmla="*/ 765820 w 765820"/>
                <a:gd name="connsiteY4" fmla="*/ 1835943 h 1835944"/>
                <a:gd name="connsiteX5" fmla="*/ 576272 w 765820"/>
                <a:gd name="connsiteY5" fmla="*/ 1835944 h 1835944"/>
                <a:gd name="connsiteX6" fmla="*/ 575795 w 765820"/>
                <a:gd name="connsiteY6" fmla="*/ 1071563 h 1835944"/>
                <a:gd name="connsiteX7" fmla="*/ 1914 w 765820"/>
                <a:gd name="connsiteY7" fmla="*/ 740570 h 1835944"/>
                <a:gd name="connsiteX8" fmla="*/ 9 w 765820"/>
                <a:gd name="connsiteY8" fmla="*/ 0 h 1835944"/>
                <a:gd name="connsiteX0" fmla="*/ 1 w 765812"/>
                <a:gd name="connsiteY0" fmla="*/ 0 h 1835944"/>
                <a:gd name="connsiteX1" fmla="*/ 205900 w 765812"/>
                <a:gd name="connsiteY1" fmla="*/ 2381 h 1835944"/>
                <a:gd name="connsiteX2" fmla="*/ 475158 w 765812"/>
                <a:gd name="connsiteY2" fmla="*/ 800589 h 1835944"/>
                <a:gd name="connsiteX3" fmla="*/ 763906 w 765812"/>
                <a:gd name="connsiteY3" fmla="*/ 952500 h 1835944"/>
                <a:gd name="connsiteX4" fmla="*/ 765812 w 765812"/>
                <a:gd name="connsiteY4" fmla="*/ 1835943 h 1835944"/>
                <a:gd name="connsiteX5" fmla="*/ 576264 w 765812"/>
                <a:gd name="connsiteY5" fmla="*/ 1835944 h 1835944"/>
                <a:gd name="connsiteX6" fmla="*/ 575787 w 765812"/>
                <a:gd name="connsiteY6" fmla="*/ 1071563 h 1835944"/>
                <a:gd name="connsiteX7" fmla="*/ 280627 w 765812"/>
                <a:gd name="connsiteY7" fmla="*/ 899490 h 1835944"/>
                <a:gd name="connsiteX8" fmla="*/ 1 w 765812"/>
                <a:gd name="connsiteY8" fmla="*/ 0 h 1835944"/>
                <a:gd name="connsiteX0" fmla="*/ 1 w 765812"/>
                <a:gd name="connsiteY0" fmla="*/ 0 h 1835944"/>
                <a:gd name="connsiteX1" fmla="*/ 477286 w 765812"/>
                <a:gd name="connsiteY1" fmla="*/ 75729 h 1835944"/>
                <a:gd name="connsiteX2" fmla="*/ 475158 w 765812"/>
                <a:gd name="connsiteY2" fmla="*/ 800589 h 1835944"/>
                <a:gd name="connsiteX3" fmla="*/ 763906 w 765812"/>
                <a:gd name="connsiteY3" fmla="*/ 952500 h 1835944"/>
                <a:gd name="connsiteX4" fmla="*/ 765812 w 765812"/>
                <a:gd name="connsiteY4" fmla="*/ 1835943 h 1835944"/>
                <a:gd name="connsiteX5" fmla="*/ 576264 w 765812"/>
                <a:gd name="connsiteY5" fmla="*/ 1835944 h 1835944"/>
                <a:gd name="connsiteX6" fmla="*/ 575787 w 765812"/>
                <a:gd name="connsiteY6" fmla="*/ 1071563 h 1835944"/>
                <a:gd name="connsiteX7" fmla="*/ 280627 w 765812"/>
                <a:gd name="connsiteY7" fmla="*/ 899490 h 1835944"/>
                <a:gd name="connsiteX8" fmla="*/ 1 w 765812"/>
                <a:gd name="connsiteY8" fmla="*/ 0 h 1835944"/>
                <a:gd name="connsiteX0" fmla="*/ 539 w 485185"/>
                <a:gd name="connsiteY0" fmla="*/ 0 h 1774821"/>
                <a:gd name="connsiteX1" fmla="*/ 196659 w 485185"/>
                <a:gd name="connsiteY1" fmla="*/ 14606 h 1774821"/>
                <a:gd name="connsiteX2" fmla="*/ 194531 w 485185"/>
                <a:gd name="connsiteY2" fmla="*/ 739466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196659 w 485185"/>
                <a:gd name="connsiteY1" fmla="*/ 14606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194278 w 485185"/>
                <a:gd name="connsiteY1" fmla="*/ 5081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194278 w 485185"/>
                <a:gd name="connsiteY1" fmla="*/ 7462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201422 w 485185"/>
                <a:gd name="connsiteY1" fmla="*/ 9843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194278 w 485185"/>
                <a:gd name="connsiteY1" fmla="*/ 7462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194278 w 485185"/>
                <a:gd name="connsiteY1" fmla="*/ 318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4444 h 1779265"/>
                <a:gd name="connsiteX1" fmla="*/ 201422 w 485185"/>
                <a:gd name="connsiteY1" fmla="*/ 0 h 1779265"/>
                <a:gd name="connsiteX2" fmla="*/ 196912 w 485185"/>
                <a:gd name="connsiteY2" fmla="*/ 739147 h 1779265"/>
                <a:gd name="connsiteX3" fmla="*/ 483279 w 485185"/>
                <a:gd name="connsiteY3" fmla="*/ 895821 h 1779265"/>
                <a:gd name="connsiteX4" fmla="*/ 485185 w 485185"/>
                <a:gd name="connsiteY4" fmla="*/ 1779264 h 1779265"/>
                <a:gd name="connsiteX5" fmla="*/ 295637 w 485185"/>
                <a:gd name="connsiteY5" fmla="*/ 1779265 h 1779265"/>
                <a:gd name="connsiteX6" fmla="*/ 295160 w 485185"/>
                <a:gd name="connsiteY6" fmla="*/ 1014884 h 1779265"/>
                <a:gd name="connsiteX7" fmla="*/ 0 w 485185"/>
                <a:gd name="connsiteY7" fmla="*/ 842811 h 1779265"/>
                <a:gd name="connsiteX8" fmla="*/ 539 w 485185"/>
                <a:gd name="connsiteY8" fmla="*/ 4444 h 1779265"/>
                <a:gd name="connsiteX0" fmla="*/ 539 w 485185"/>
                <a:gd name="connsiteY0" fmla="*/ 4444 h 1779265"/>
                <a:gd name="connsiteX1" fmla="*/ 194278 w 485185"/>
                <a:gd name="connsiteY1" fmla="*/ 0 h 1779265"/>
                <a:gd name="connsiteX2" fmla="*/ 196912 w 485185"/>
                <a:gd name="connsiteY2" fmla="*/ 739147 h 1779265"/>
                <a:gd name="connsiteX3" fmla="*/ 483279 w 485185"/>
                <a:gd name="connsiteY3" fmla="*/ 895821 h 1779265"/>
                <a:gd name="connsiteX4" fmla="*/ 485185 w 485185"/>
                <a:gd name="connsiteY4" fmla="*/ 1779264 h 1779265"/>
                <a:gd name="connsiteX5" fmla="*/ 295637 w 485185"/>
                <a:gd name="connsiteY5" fmla="*/ 1779265 h 1779265"/>
                <a:gd name="connsiteX6" fmla="*/ 295160 w 485185"/>
                <a:gd name="connsiteY6" fmla="*/ 1014884 h 1779265"/>
                <a:gd name="connsiteX7" fmla="*/ 0 w 485185"/>
                <a:gd name="connsiteY7" fmla="*/ 842811 h 1779265"/>
                <a:gd name="connsiteX8" fmla="*/ 539 w 485185"/>
                <a:gd name="connsiteY8" fmla="*/ 4444 h 1779265"/>
                <a:gd name="connsiteX0" fmla="*/ 539 w 485185"/>
                <a:gd name="connsiteY0" fmla="*/ 2063 h 1776884"/>
                <a:gd name="connsiteX1" fmla="*/ 199040 w 485185"/>
                <a:gd name="connsiteY1" fmla="*/ 0 h 1776884"/>
                <a:gd name="connsiteX2" fmla="*/ 196912 w 485185"/>
                <a:gd name="connsiteY2" fmla="*/ 736766 h 1776884"/>
                <a:gd name="connsiteX3" fmla="*/ 483279 w 485185"/>
                <a:gd name="connsiteY3" fmla="*/ 893440 h 1776884"/>
                <a:gd name="connsiteX4" fmla="*/ 485185 w 485185"/>
                <a:gd name="connsiteY4" fmla="*/ 1776883 h 1776884"/>
                <a:gd name="connsiteX5" fmla="*/ 295637 w 485185"/>
                <a:gd name="connsiteY5" fmla="*/ 1776884 h 1776884"/>
                <a:gd name="connsiteX6" fmla="*/ 295160 w 485185"/>
                <a:gd name="connsiteY6" fmla="*/ 1012503 h 1776884"/>
                <a:gd name="connsiteX7" fmla="*/ 0 w 485185"/>
                <a:gd name="connsiteY7" fmla="*/ 840430 h 1776884"/>
                <a:gd name="connsiteX8" fmla="*/ 539 w 485185"/>
                <a:gd name="connsiteY8" fmla="*/ 2063 h 1776884"/>
                <a:gd name="connsiteX0" fmla="*/ 539 w 485185"/>
                <a:gd name="connsiteY0" fmla="*/ 4444 h 1779265"/>
                <a:gd name="connsiteX1" fmla="*/ 191897 w 485185"/>
                <a:gd name="connsiteY1" fmla="*/ 0 h 1779265"/>
                <a:gd name="connsiteX2" fmla="*/ 196912 w 485185"/>
                <a:gd name="connsiteY2" fmla="*/ 739147 h 1779265"/>
                <a:gd name="connsiteX3" fmla="*/ 483279 w 485185"/>
                <a:gd name="connsiteY3" fmla="*/ 895821 h 1779265"/>
                <a:gd name="connsiteX4" fmla="*/ 485185 w 485185"/>
                <a:gd name="connsiteY4" fmla="*/ 1779264 h 1779265"/>
                <a:gd name="connsiteX5" fmla="*/ 295637 w 485185"/>
                <a:gd name="connsiteY5" fmla="*/ 1779265 h 1779265"/>
                <a:gd name="connsiteX6" fmla="*/ 295160 w 485185"/>
                <a:gd name="connsiteY6" fmla="*/ 1014884 h 1779265"/>
                <a:gd name="connsiteX7" fmla="*/ 0 w 485185"/>
                <a:gd name="connsiteY7" fmla="*/ 842811 h 1779265"/>
                <a:gd name="connsiteX8" fmla="*/ 539 w 485185"/>
                <a:gd name="connsiteY8" fmla="*/ 4444 h 1779265"/>
                <a:gd name="connsiteX0" fmla="*/ 539 w 485185"/>
                <a:gd name="connsiteY0" fmla="*/ 6826 h 1781647"/>
                <a:gd name="connsiteX1" fmla="*/ 199040 w 485185"/>
                <a:gd name="connsiteY1" fmla="*/ 0 h 1781647"/>
                <a:gd name="connsiteX2" fmla="*/ 196912 w 485185"/>
                <a:gd name="connsiteY2" fmla="*/ 741529 h 1781647"/>
                <a:gd name="connsiteX3" fmla="*/ 483279 w 485185"/>
                <a:gd name="connsiteY3" fmla="*/ 898203 h 1781647"/>
                <a:gd name="connsiteX4" fmla="*/ 485185 w 485185"/>
                <a:gd name="connsiteY4" fmla="*/ 1781646 h 1781647"/>
                <a:gd name="connsiteX5" fmla="*/ 295637 w 485185"/>
                <a:gd name="connsiteY5" fmla="*/ 1781647 h 1781647"/>
                <a:gd name="connsiteX6" fmla="*/ 295160 w 485185"/>
                <a:gd name="connsiteY6" fmla="*/ 1017266 h 1781647"/>
                <a:gd name="connsiteX7" fmla="*/ 0 w 485185"/>
                <a:gd name="connsiteY7" fmla="*/ 845193 h 1781647"/>
                <a:gd name="connsiteX8" fmla="*/ 539 w 485185"/>
                <a:gd name="connsiteY8" fmla="*/ 6826 h 1781647"/>
                <a:gd name="connsiteX0" fmla="*/ 539 w 485185"/>
                <a:gd name="connsiteY0" fmla="*/ 6826 h 1781647"/>
                <a:gd name="connsiteX1" fmla="*/ 191897 w 485185"/>
                <a:gd name="connsiteY1" fmla="*/ 0 h 1781647"/>
                <a:gd name="connsiteX2" fmla="*/ 196912 w 485185"/>
                <a:gd name="connsiteY2" fmla="*/ 741529 h 1781647"/>
                <a:gd name="connsiteX3" fmla="*/ 483279 w 485185"/>
                <a:gd name="connsiteY3" fmla="*/ 898203 h 1781647"/>
                <a:gd name="connsiteX4" fmla="*/ 485185 w 485185"/>
                <a:gd name="connsiteY4" fmla="*/ 1781646 h 1781647"/>
                <a:gd name="connsiteX5" fmla="*/ 295637 w 485185"/>
                <a:gd name="connsiteY5" fmla="*/ 1781647 h 1781647"/>
                <a:gd name="connsiteX6" fmla="*/ 295160 w 485185"/>
                <a:gd name="connsiteY6" fmla="*/ 1017266 h 1781647"/>
                <a:gd name="connsiteX7" fmla="*/ 0 w 485185"/>
                <a:gd name="connsiteY7" fmla="*/ 845193 h 1781647"/>
                <a:gd name="connsiteX8" fmla="*/ 539 w 485185"/>
                <a:gd name="connsiteY8" fmla="*/ 6826 h 1781647"/>
                <a:gd name="connsiteX0" fmla="*/ 539 w 485185"/>
                <a:gd name="connsiteY0" fmla="*/ 11588 h 1786409"/>
                <a:gd name="connsiteX1" fmla="*/ 199040 w 485185"/>
                <a:gd name="connsiteY1" fmla="*/ 0 h 1786409"/>
                <a:gd name="connsiteX2" fmla="*/ 196912 w 485185"/>
                <a:gd name="connsiteY2" fmla="*/ 746291 h 1786409"/>
                <a:gd name="connsiteX3" fmla="*/ 483279 w 485185"/>
                <a:gd name="connsiteY3" fmla="*/ 902965 h 1786409"/>
                <a:gd name="connsiteX4" fmla="*/ 485185 w 485185"/>
                <a:gd name="connsiteY4" fmla="*/ 1786408 h 1786409"/>
                <a:gd name="connsiteX5" fmla="*/ 295637 w 485185"/>
                <a:gd name="connsiteY5" fmla="*/ 1786409 h 1786409"/>
                <a:gd name="connsiteX6" fmla="*/ 295160 w 485185"/>
                <a:gd name="connsiteY6" fmla="*/ 1022028 h 1786409"/>
                <a:gd name="connsiteX7" fmla="*/ 0 w 485185"/>
                <a:gd name="connsiteY7" fmla="*/ 849955 h 1786409"/>
                <a:gd name="connsiteX8" fmla="*/ 539 w 485185"/>
                <a:gd name="connsiteY8" fmla="*/ 11588 h 1786409"/>
                <a:gd name="connsiteX0" fmla="*/ 539 w 485185"/>
                <a:gd name="connsiteY0" fmla="*/ 11588 h 1786409"/>
                <a:gd name="connsiteX1" fmla="*/ 189515 w 485185"/>
                <a:gd name="connsiteY1" fmla="*/ 0 h 1786409"/>
                <a:gd name="connsiteX2" fmla="*/ 196912 w 485185"/>
                <a:gd name="connsiteY2" fmla="*/ 746291 h 1786409"/>
                <a:gd name="connsiteX3" fmla="*/ 483279 w 485185"/>
                <a:gd name="connsiteY3" fmla="*/ 902965 h 1786409"/>
                <a:gd name="connsiteX4" fmla="*/ 485185 w 485185"/>
                <a:gd name="connsiteY4" fmla="*/ 1786408 h 1786409"/>
                <a:gd name="connsiteX5" fmla="*/ 295637 w 485185"/>
                <a:gd name="connsiteY5" fmla="*/ 1786409 h 1786409"/>
                <a:gd name="connsiteX6" fmla="*/ 295160 w 485185"/>
                <a:gd name="connsiteY6" fmla="*/ 1022028 h 1786409"/>
                <a:gd name="connsiteX7" fmla="*/ 0 w 485185"/>
                <a:gd name="connsiteY7" fmla="*/ 849955 h 1786409"/>
                <a:gd name="connsiteX8" fmla="*/ 539 w 485185"/>
                <a:gd name="connsiteY8" fmla="*/ 11588 h 1786409"/>
                <a:gd name="connsiteX0" fmla="*/ 539 w 485185"/>
                <a:gd name="connsiteY0" fmla="*/ 13969 h 1788790"/>
                <a:gd name="connsiteX1" fmla="*/ 196659 w 485185"/>
                <a:gd name="connsiteY1" fmla="*/ 0 h 1788790"/>
                <a:gd name="connsiteX2" fmla="*/ 196912 w 485185"/>
                <a:gd name="connsiteY2" fmla="*/ 748672 h 1788790"/>
                <a:gd name="connsiteX3" fmla="*/ 483279 w 485185"/>
                <a:gd name="connsiteY3" fmla="*/ 905346 h 1788790"/>
                <a:gd name="connsiteX4" fmla="*/ 485185 w 485185"/>
                <a:gd name="connsiteY4" fmla="*/ 1788789 h 1788790"/>
                <a:gd name="connsiteX5" fmla="*/ 295637 w 485185"/>
                <a:gd name="connsiteY5" fmla="*/ 1788790 h 1788790"/>
                <a:gd name="connsiteX6" fmla="*/ 295160 w 485185"/>
                <a:gd name="connsiteY6" fmla="*/ 1024409 h 1788790"/>
                <a:gd name="connsiteX7" fmla="*/ 0 w 485185"/>
                <a:gd name="connsiteY7" fmla="*/ 852336 h 1788790"/>
                <a:gd name="connsiteX8" fmla="*/ 539 w 485185"/>
                <a:gd name="connsiteY8" fmla="*/ 13969 h 1788790"/>
                <a:gd name="connsiteX0" fmla="*/ 539 w 485185"/>
                <a:gd name="connsiteY0" fmla="*/ 173554 h 1948375"/>
                <a:gd name="connsiteX1" fmla="*/ 196659 w 485185"/>
                <a:gd name="connsiteY1" fmla="*/ 0 h 1948375"/>
                <a:gd name="connsiteX2" fmla="*/ 196912 w 485185"/>
                <a:gd name="connsiteY2" fmla="*/ 908257 h 1948375"/>
                <a:gd name="connsiteX3" fmla="*/ 483279 w 485185"/>
                <a:gd name="connsiteY3" fmla="*/ 1064931 h 1948375"/>
                <a:gd name="connsiteX4" fmla="*/ 485185 w 485185"/>
                <a:gd name="connsiteY4" fmla="*/ 1948374 h 1948375"/>
                <a:gd name="connsiteX5" fmla="*/ 295637 w 485185"/>
                <a:gd name="connsiteY5" fmla="*/ 1948375 h 1948375"/>
                <a:gd name="connsiteX6" fmla="*/ 295160 w 485185"/>
                <a:gd name="connsiteY6" fmla="*/ 1183994 h 1948375"/>
                <a:gd name="connsiteX7" fmla="*/ 0 w 485185"/>
                <a:gd name="connsiteY7" fmla="*/ 1011921 h 1948375"/>
                <a:gd name="connsiteX8" fmla="*/ 539 w 485185"/>
                <a:gd name="connsiteY8" fmla="*/ 173554 h 1948375"/>
                <a:gd name="connsiteX0" fmla="*/ 3 w 491033"/>
                <a:gd name="connsiteY0" fmla="*/ 26734 h 1948375"/>
                <a:gd name="connsiteX1" fmla="*/ 202507 w 491033"/>
                <a:gd name="connsiteY1" fmla="*/ 0 h 1948375"/>
                <a:gd name="connsiteX2" fmla="*/ 202760 w 491033"/>
                <a:gd name="connsiteY2" fmla="*/ 908257 h 1948375"/>
                <a:gd name="connsiteX3" fmla="*/ 489127 w 491033"/>
                <a:gd name="connsiteY3" fmla="*/ 1064931 h 1948375"/>
                <a:gd name="connsiteX4" fmla="*/ 491033 w 491033"/>
                <a:gd name="connsiteY4" fmla="*/ 1948374 h 1948375"/>
                <a:gd name="connsiteX5" fmla="*/ 301485 w 491033"/>
                <a:gd name="connsiteY5" fmla="*/ 1948375 h 1948375"/>
                <a:gd name="connsiteX6" fmla="*/ 301008 w 491033"/>
                <a:gd name="connsiteY6" fmla="*/ 1183994 h 1948375"/>
                <a:gd name="connsiteX7" fmla="*/ 5848 w 491033"/>
                <a:gd name="connsiteY7" fmla="*/ 1011921 h 1948375"/>
                <a:gd name="connsiteX8" fmla="*/ 3 w 491033"/>
                <a:gd name="connsiteY8" fmla="*/ 26734 h 194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033" h="1948375">
                  <a:moveTo>
                    <a:pt x="3" y="26734"/>
                  </a:moveTo>
                  <a:cubicBezTo>
                    <a:pt x="65376" y="22078"/>
                    <a:pt x="137134" y="4656"/>
                    <a:pt x="202507" y="0"/>
                  </a:cubicBezTo>
                  <a:cubicBezTo>
                    <a:pt x="201819" y="213783"/>
                    <a:pt x="203448" y="694474"/>
                    <a:pt x="202760" y="908257"/>
                  </a:cubicBezTo>
                  <a:lnTo>
                    <a:pt x="489127" y="1064931"/>
                  </a:lnTo>
                  <a:cubicBezTo>
                    <a:pt x="489762" y="1359412"/>
                    <a:pt x="490398" y="1653893"/>
                    <a:pt x="491033" y="1948374"/>
                  </a:cubicBezTo>
                  <a:lnTo>
                    <a:pt x="301485" y="1948375"/>
                  </a:lnTo>
                  <a:cubicBezTo>
                    <a:pt x="298787" y="1844394"/>
                    <a:pt x="301087" y="1428072"/>
                    <a:pt x="301008" y="1183994"/>
                  </a:cubicBezTo>
                  <a:cubicBezTo>
                    <a:pt x="296167" y="1175659"/>
                    <a:pt x="10532" y="1011922"/>
                    <a:pt x="5848" y="1011921"/>
                  </a:cubicBezTo>
                  <a:cubicBezTo>
                    <a:pt x="6007" y="743633"/>
                    <a:pt x="-156" y="295022"/>
                    <a:pt x="3" y="2673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lumMod val="50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 rot="5400000" flipH="1">
              <a:off x="4937833" y="2662946"/>
              <a:ext cx="231034" cy="2211848"/>
            </a:xfrm>
            <a:prstGeom prst="rect">
              <a:avLst/>
            </a:pr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lumMod val="50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"/>
            <p:cNvSpPr/>
            <p:nvPr userDrawn="1"/>
          </p:nvSpPr>
          <p:spPr>
            <a:xfrm rot="5400000">
              <a:off x="4486438" y="1556806"/>
              <a:ext cx="844302" cy="2263137"/>
            </a:xfrm>
            <a:custGeom>
              <a:avLst/>
              <a:gdLst>
                <a:gd name="connsiteX0" fmla="*/ 0 w 789623"/>
                <a:gd name="connsiteY0" fmla="*/ 0 h 2209800"/>
                <a:gd name="connsiteX1" fmla="*/ 789623 w 789623"/>
                <a:gd name="connsiteY1" fmla="*/ 0 h 2209800"/>
                <a:gd name="connsiteX2" fmla="*/ 789623 w 789623"/>
                <a:gd name="connsiteY2" fmla="*/ 2209800 h 2209800"/>
                <a:gd name="connsiteX3" fmla="*/ 0 w 789623"/>
                <a:gd name="connsiteY3" fmla="*/ 2209800 h 2209800"/>
                <a:gd name="connsiteX4" fmla="*/ 0 w 789623"/>
                <a:gd name="connsiteY4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789623 w 789623"/>
                <a:gd name="connsiteY2" fmla="*/ 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199073 w 789623"/>
                <a:gd name="connsiteY2" fmla="*/ 62865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2248 w 789623"/>
                <a:gd name="connsiteY2" fmla="*/ 638175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8598 w 789623"/>
                <a:gd name="connsiteY2" fmla="*/ 64135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43731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432911 w 789623"/>
                <a:gd name="connsiteY3" fmla="*/ 1278731 h 2209800"/>
                <a:gd name="connsiteX4" fmla="*/ 789623 w 789623"/>
                <a:gd name="connsiteY4" fmla="*/ 2209800 h 2209800"/>
                <a:gd name="connsiteX5" fmla="*/ 0 w 789623"/>
                <a:gd name="connsiteY5" fmla="*/ 2209800 h 2209800"/>
                <a:gd name="connsiteX6" fmla="*/ 0 w 789623"/>
                <a:gd name="connsiteY6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754380 w 789623"/>
                <a:gd name="connsiteY3" fmla="*/ 954881 h 2209800"/>
                <a:gd name="connsiteX4" fmla="*/ 789623 w 789623"/>
                <a:gd name="connsiteY4" fmla="*/ 2209800 h 2209800"/>
                <a:gd name="connsiteX5" fmla="*/ 0 w 789623"/>
                <a:gd name="connsiteY5" fmla="*/ 2209800 h 2209800"/>
                <a:gd name="connsiteX6" fmla="*/ 0 w 789623"/>
                <a:gd name="connsiteY6" fmla="*/ 0 h 2209800"/>
                <a:gd name="connsiteX0" fmla="*/ 0 w 772955"/>
                <a:gd name="connsiteY0" fmla="*/ 0 h 2209800"/>
                <a:gd name="connsiteX1" fmla="*/ 210661 w 772955"/>
                <a:gd name="connsiteY1" fmla="*/ 0 h 2209800"/>
                <a:gd name="connsiteX2" fmla="*/ 201454 w 772955"/>
                <a:gd name="connsiteY2" fmla="*/ 650875 h 2209800"/>
                <a:gd name="connsiteX3" fmla="*/ 754380 w 772955"/>
                <a:gd name="connsiteY3" fmla="*/ 954881 h 2209800"/>
                <a:gd name="connsiteX4" fmla="*/ 772955 w 772955"/>
                <a:gd name="connsiteY4" fmla="*/ 1852612 h 2209800"/>
                <a:gd name="connsiteX5" fmla="*/ 0 w 772955"/>
                <a:gd name="connsiteY5" fmla="*/ 2209800 h 2209800"/>
                <a:gd name="connsiteX6" fmla="*/ 0 w 772955"/>
                <a:gd name="connsiteY6" fmla="*/ 0 h 2209800"/>
                <a:gd name="connsiteX0" fmla="*/ 0 w 772955"/>
                <a:gd name="connsiteY0" fmla="*/ 0 h 2209800"/>
                <a:gd name="connsiteX1" fmla="*/ 210661 w 772955"/>
                <a:gd name="connsiteY1" fmla="*/ 0 h 2209800"/>
                <a:gd name="connsiteX2" fmla="*/ 201454 w 772955"/>
                <a:gd name="connsiteY2" fmla="*/ 634207 h 2209800"/>
                <a:gd name="connsiteX3" fmla="*/ 754380 w 772955"/>
                <a:gd name="connsiteY3" fmla="*/ 954881 h 2209800"/>
                <a:gd name="connsiteX4" fmla="*/ 772955 w 772955"/>
                <a:gd name="connsiteY4" fmla="*/ 1852612 h 2209800"/>
                <a:gd name="connsiteX5" fmla="*/ 0 w 772955"/>
                <a:gd name="connsiteY5" fmla="*/ 2209800 h 2209800"/>
                <a:gd name="connsiteX6" fmla="*/ 0 w 772955"/>
                <a:gd name="connsiteY6" fmla="*/ 0 h 2209800"/>
                <a:gd name="connsiteX0" fmla="*/ 476 w 773431"/>
                <a:gd name="connsiteY0" fmla="*/ 0 h 2209800"/>
                <a:gd name="connsiteX1" fmla="*/ 211137 w 773431"/>
                <a:gd name="connsiteY1" fmla="*/ 0 h 2209800"/>
                <a:gd name="connsiteX2" fmla="*/ 201930 w 773431"/>
                <a:gd name="connsiteY2" fmla="*/ 634207 h 2209800"/>
                <a:gd name="connsiteX3" fmla="*/ 754856 w 773431"/>
                <a:gd name="connsiteY3" fmla="*/ 954881 h 2209800"/>
                <a:gd name="connsiteX4" fmla="*/ 773431 w 773431"/>
                <a:gd name="connsiteY4" fmla="*/ 1852612 h 2209800"/>
                <a:gd name="connsiteX5" fmla="*/ 476 w 773431"/>
                <a:gd name="connsiteY5" fmla="*/ 2209800 h 2209800"/>
                <a:gd name="connsiteX6" fmla="*/ 0 w 773431"/>
                <a:gd name="connsiteY6" fmla="*/ 804863 h 2209800"/>
                <a:gd name="connsiteX7" fmla="*/ 476 w 773431"/>
                <a:gd name="connsiteY7" fmla="*/ 0 h 2209800"/>
                <a:gd name="connsiteX0" fmla="*/ 476 w 773431"/>
                <a:gd name="connsiteY0" fmla="*/ 0 h 2209800"/>
                <a:gd name="connsiteX1" fmla="*/ 211137 w 773431"/>
                <a:gd name="connsiteY1" fmla="*/ 0 h 2209800"/>
                <a:gd name="connsiteX2" fmla="*/ 201930 w 773431"/>
                <a:gd name="connsiteY2" fmla="*/ 634207 h 2209800"/>
                <a:gd name="connsiteX3" fmla="*/ 754856 w 773431"/>
                <a:gd name="connsiteY3" fmla="*/ 954881 h 2209800"/>
                <a:gd name="connsiteX4" fmla="*/ 773431 w 773431"/>
                <a:gd name="connsiteY4" fmla="*/ 1852612 h 2209800"/>
                <a:gd name="connsiteX5" fmla="*/ 476 w 773431"/>
                <a:gd name="connsiteY5" fmla="*/ 2209800 h 2209800"/>
                <a:gd name="connsiteX6" fmla="*/ 0 w 773431"/>
                <a:gd name="connsiteY6" fmla="*/ 745332 h 2209800"/>
                <a:gd name="connsiteX7" fmla="*/ 476 w 773431"/>
                <a:gd name="connsiteY7" fmla="*/ 0 h 2209800"/>
                <a:gd name="connsiteX0" fmla="*/ 57397 w 830352"/>
                <a:gd name="connsiteY0" fmla="*/ 0 h 2209800"/>
                <a:gd name="connsiteX1" fmla="*/ 268058 w 830352"/>
                <a:gd name="connsiteY1" fmla="*/ 0 h 2209800"/>
                <a:gd name="connsiteX2" fmla="*/ 258851 w 830352"/>
                <a:gd name="connsiteY2" fmla="*/ 634207 h 2209800"/>
                <a:gd name="connsiteX3" fmla="*/ 811777 w 830352"/>
                <a:gd name="connsiteY3" fmla="*/ 954881 h 2209800"/>
                <a:gd name="connsiteX4" fmla="*/ 830352 w 830352"/>
                <a:gd name="connsiteY4" fmla="*/ 1852612 h 2209800"/>
                <a:gd name="connsiteX5" fmla="*/ 57397 w 830352"/>
                <a:gd name="connsiteY5" fmla="*/ 2209800 h 2209800"/>
                <a:gd name="connsiteX6" fmla="*/ 56921 w 830352"/>
                <a:gd name="connsiteY6" fmla="*/ 1300163 h 2209800"/>
                <a:gd name="connsiteX7" fmla="*/ 56921 w 830352"/>
                <a:gd name="connsiteY7" fmla="*/ 745332 h 2209800"/>
                <a:gd name="connsiteX8" fmla="*/ 57397 w 830352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2857 w 773431"/>
                <a:gd name="connsiteY0" fmla="*/ 2381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2857 w 773431"/>
                <a:gd name="connsiteY8" fmla="*/ 2381 h 1852613"/>
                <a:gd name="connsiteX0" fmla="*/ 9 w 770583"/>
                <a:gd name="connsiteY0" fmla="*/ 2381 h 1852613"/>
                <a:gd name="connsiteX1" fmla="*/ 208289 w 770583"/>
                <a:gd name="connsiteY1" fmla="*/ 0 h 1852613"/>
                <a:gd name="connsiteX2" fmla="*/ 199082 w 770583"/>
                <a:gd name="connsiteY2" fmla="*/ 634207 h 1852613"/>
                <a:gd name="connsiteX3" fmla="*/ 752008 w 770583"/>
                <a:gd name="connsiteY3" fmla="*/ 954881 h 1852613"/>
                <a:gd name="connsiteX4" fmla="*/ 770583 w 770583"/>
                <a:gd name="connsiteY4" fmla="*/ 1852612 h 1852613"/>
                <a:gd name="connsiteX5" fmla="*/ 588178 w 770583"/>
                <a:gd name="connsiteY5" fmla="*/ 1852613 h 1852613"/>
                <a:gd name="connsiteX6" fmla="*/ 575795 w 770583"/>
                <a:gd name="connsiteY6" fmla="*/ 1073944 h 1852613"/>
                <a:gd name="connsiteX7" fmla="*/ 1914 w 770583"/>
                <a:gd name="connsiteY7" fmla="*/ 742951 h 1852613"/>
                <a:gd name="connsiteX8" fmla="*/ 9 w 770583"/>
                <a:gd name="connsiteY8" fmla="*/ 2381 h 1852613"/>
                <a:gd name="connsiteX0" fmla="*/ 9 w 770583"/>
                <a:gd name="connsiteY0" fmla="*/ 2381 h 1852613"/>
                <a:gd name="connsiteX1" fmla="*/ 208289 w 770583"/>
                <a:gd name="connsiteY1" fmla="*/ 0 h 1852613"/>
                <a:gd name="connsiteX2" fmla="*/ 199082 w 770583"/>
                <a:gd name="connsiteY2" fmla="*/ 634207 h 1852613"/>
                <a:gd name="connsiteX3" fmla="*/ 752008 w 770583"/>
                <a:gd name="connsiteY3" fmla="*/ 954881 h 1852613"/>
                <a:gd name="connsiteX4" fmla="*/ 770583 w 770583"/>
                <a:gd name="connsiteY4" fmla="*/ 1852612 h 1852613"/>
                <a:gd name="connsiteX5" fmla="*/ 578653 w 770583"/>
                <a:gd name="connsiteY5" fmla="*/ 1852613 h 1852613"/>
                <a:gd name="connsiteX6" fmla="*/ 575795 w 770583"/>
                <a:gd name="connsiteY6" fmla="*/ 1073944 h 1852613"/>
                <a:gd name="connsiteX7" fmla="*/ 1914 w 770583"/>
                <a:gd name="connsiteY7" fmla="*/ 742951 h 1852613"/>
                <a:gd name="connsiteX8" fmla="*/ 9 w 770583"/>
                <a:gd name="connsiteY8" fmla="*/ 2381 h 1852613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69128 w 770583"/>
                <a:gd name="connsiteY5" fmla="*/ 1850231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81034 w 770583"/>
                <a:gd name="connsiteY5" fmla="*/ 1845468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73890 w 770583"/>
                <a:gd name="connsiteY5" fmla="*/ 1843087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76272 w 770583"/>
                <a:gd name="connsiteY5" fmla="*/ 1838325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68201"/>
                <a:gd name="connsiteY0" fmla="*/ 2381 h 1843087"/>
                <a:gd name="connsiteX1" fmla="*/ 208289 w 768201"/>
                <a:gd name="connsiteY1" fmla="*/ 0 h 1843087"/>
                <a:gd name="connsiteX2" fmla="*/ 199082 w 768201"/>
                <a:gd name="connsiteY2" fmla="*/ 634207 h 1843087"/>
                <a:gd name="connsiteX3" fmla="*/ 752008 w 768201"/>
                <a:gd name="connsiteY3" fmla="*/ 954881 h 1843087"/>
                <a:gd name="connsiteX4" fmla="*/ 768201 w 768201"/>
                <a:gd name="connsiteY4" fmla="*/ 1843087 h 1843087"/>
                <a:gd name="connsiteX5" fmla="*/ 576272 w 768201"/>
                <a:gd name="connsiteY5" fmla="*/ 1838325 h 1843087"/>
                <a:gd name="connsiteX6" fmla="*/ 575795 w 768201"/>
                <a:gd name="connsiteY6" fmla="*/ 1073944 h 1843087"/>
                <a:gd name="connsiteX7" fmla="*/ 1914 w 768201"/>
                <a:gd name="connsiteY7" fmla="*/ 742951 h 1843087"/>
                <a:gd name="connsiteX8" fmla="*/ 9 w 768201"/>
                <a:gd name="connsiteY8" fmla="*/ 2381 h 1843087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199082 w 765820"/>
                <a:gd name="connsiteY2" fmla="*/ 634207 h 1838325"/>
                <a:gd name="connsiteX3" fmla="*/ 752008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199082 w 765820"/>
                <a:gd name="connsiteY2" fmla="*/ 634207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213369 w 765820"/>
                <a:gd name="connsiteY2" fmla="*/ 624682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206225 w 765820"/>
                <a:gd name="connsiteY2" fmla="*/ 631826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0 h 1835944"/>
                <a:gd name="connsiteX1" fmla="*/ 205908 w 765820"/>
                <a:gd name="connsiteY1" fmla="*/ 2381 h 1835944"/>
                <a:gd name="connsiteX2" fmla="*/ 206225 w 765820"/>
                <a:gd name="connsiteY2" fmla="*/ 629445 h 1835944"/>
                <a:gd name="connsiteX3" fmla="*/ 763914 w 765820"/>
                <a:gd name="connsiteY3" fmla="*/ 952500 h 1835944"/>
                <a:gd name="connsiteX4" fmla="*/ 765820 w 765820"/>
                <a:gd name="connsiteY4" fmla="*/ 1835943 h 1835944"/>
                <a:gd name="connsiteX5" fmla="*/ 576272 w 765820"/>
                <a:gd name="connsiteY5" fmla="*/ 1835944 h 1835944"/>
                <a:gd name="connsiteX6" fmla="*/ 575795 w 765820"/>
                <a:gd name="connsiteY6" fmla="*/ 1071563 h 1835944"/>
                <a:gd name="connsiteX7" fmla="*/ 1914 w 765820"/>
                <a:gd name="connsiteY7" fmla="*/ 740570 h 1835944"/>
                <a:gd name="connsiteX8" fmla="*/ 9 w 765820"/>
                <a:gd name="connsiteY8" fmla="*/ 0 h 183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820" h="1835944">
                  <a:moveTo>
                    <a:pt x="9" y="0"/>
                  </a:moveTo>
                  <a:lnTo>
                    <a:pt x="205908" y="2381"/>
                  </a:lnTo>
                  <a:cubicBezTo>
                    <a:pt x="205220" y="216164"/>
                    <a:pt x="206913" y="415662"/>
                    <a:pt x="206225" y="629445"/>
                  </a:cubicBezTo>
                  <a:lnTo>
                    <a:pt x="763914" y="952500"/>
                  </a:lnTo>
                  <a:cubicBezTo>
                    <a:pt x="764549" y="1246981"/>
                    <a:pt x="765185" y="1541462"/>
                    <a:pt x="765820" y="1835943"/>
                  </a:cubicBezTo>
                  <a:lnTo>
                    <a:pt x="576272" y="1835944"/>
                  </a:lnTo>
                  <a:cubicBezTo>
                    <a:pt x="573574" y="1731963"/>
                    <a:pt x="575874" y="1315641"/>
                    <a:pt x="575795" y="1071563"/>
                  </a:cubicBezTo>
                  <a:cubicBezTo>
                    <a:pt x="570954" y="1063228"/>
                    <a:pt x="6598" y="740571"/>
                    <a:pt x="1914" y="740570"/>
                  </a:cubicBezTo>
                  <a:cubicBezTo>
                    <a:pt x="2073" y="472282"/>
                    <a:pt x="-150" y="268288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lumMod val="5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1"/>
            <p:cNvSpPr/>
            <p:nvPr userDrawn="1"/>
          </p:nvSpPr>
          <p:spPr>
            <a:xfrm rot="5400000">
              <a:off x="4926344" y="2114719"/>
              <a:ext cx="534907" cy="2257790"/>
            </a:xfrm>
            <a:custGeom>
              <a:avLst/>
              <a:gdLst>
                <a:gd name="connsiteX0" fmla="*/ 0 w 789623"/>
                <a:gd name="connsiteY0" fmla="*/ 0 h 2209800"/>
                <a:gd name="connsiteX1" fmla="*/ 789623 w 789623"/>
                <a:gd name="connsiteY1" fmla="*/ 0 h 2209800"/>
                <a:gd name="connsiteX2" fmla="*/ 789623 w 789623"/>
                <a:gd name="connsiteY2" fmla="*/ 2209800 h 2209800"/>
                <a:gd name="connsiteX3" fmla="*/ 0 w 789623"/>
                <a:gd name="connsiteY3" fmla="*/ 2209800 h 2209800"/>
                <a:gd name="connsiteX4" fmla="*/ 0 w 789623"/>
                <a:gd name="connsiteY4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789623 w 789623"/>
                <a:gd name="connsiteY2" fmla="*/ 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199073 w 789623"/>
                <a:gd name="connsiteY2" fmla="*/ 62865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2248 w 789623"/>
                <a:gd name="connsiteY2" fmla="*/ 638175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8598 w 789623"/>
                <a:gd name="connsiteY2" fmla="*/ 641350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43731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789623 w 789623"/>
                <a:gd name="connsiteY3" fmla="*/ 2209800 h 2209800"/>
                <a:gd name="connsiteX4" fmla="*/ 0 w 789623"/>
                <a:gd name="connsiteY4" fmla="*/ 2209800 h 2209800"/>
                <a:gd name="connsiteX5" fmla="*/ 0 w 789623"/>
                <a:gd name="connsiteY5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432911 w 789623"/>
                <a:gd name="connsiteY3" fmla="*/ 1278731 h 2209800"/>
                <a:gd name="connsiteX4" fmla="*/ 789623 w 789623"/>
                <a:gd name="connsiteY4" fmla="*/ 2209800 h 2209800"/>
                <a:gd name="connsiteX5" fmla="*/ 0 w 789623"/>
                <a:gd name="connsiteY5" fmla="*/ 2209800 h 2209800"/>
                <a:gd name="connsiteX6" fmla="*/ 0 w 789623"/>
                <a:gd name="connsiteY6" fmla="*/ 0 h 2209800"/>
                <a:gd name="connsiteX0" fmla="*/ 0 w 789623"/>
                <a:gd name="connsiteY0" fmla="*/ 0 h 2209800"/>
                <a:gd name="connsiteX1" fmla="*/ 210661 w 789623"/>
                <a:gd name="connsiteY1" fmla="*/ 0 h 2209800"/>
                <a:gd name="connsiteX2" fmla="*/ 201454 w 789623"/>
                <a:gd name="connsiteY2" fmla="*/ 650875 h 2209800"/>
                <a:gd name="connsiteX3" fmla="*/ 754380 w 789623"/>
                <a:gd name="connsiteY3" fmla="*/ 954881 h 2209800"/>
                <a:gd name="connsiteX4" fmla="*/ 789623 w 789623"/>
                <a:gd name="connsiteY4" fmla="*/ 2209800 h 2209800"/>
                <a:gd name="connsiteX5" fmla="*/ 0 w 789623"/>
                <a:gd name="connsiteY5" fmla="*/ 2209800 h 2209800"/>
                <a:gd name="connsiteX6" fmla="*/ 0 w 789623"/>
                <a:gd name="connsiteY6" fmla="*/ 0 h 2209800"/>
                <a:gd name="connsiteX0" fmla="*/ 0 w 772955"/>
                <a:gd name="connsiteY0" fmla="*/ 0 h 2209800"/>
                <a:gd name="connsiteX1" fmla="*/ 210661 w 772955"/>
                <a:gd name="connsiteY1" fmla="*/ 0 h 2209800"/>
                <a:gd name="connsiteX2" fmla="*/ 201454 w 772955"/>
                <a:gd name="connsiteY2" fmla="*/ 650875 h 2209800"/>
                <a:gd name="connsiteX3" fmla="*/ 754380 w 772955"/>
                <a:gd name="connsiteY3" fmla="*/ 954881 h 2209800"/>
                <a:gd name="connsiteX4" fmla="*/ 772955 w 772955"/>
                <a:gd name="connsiteY4" fmla="*/ 1852612 h 2209800"/>
                <a:gd name="connsiteX5" fmla="*/ 0 w 772955"/>
                <a:gd name="connsiteY5" fmla="*/ 2209800 h 2209800"/>
                <a:gd name="connsiteX6" fmla="*/ 0 w 772955"/>
                <a:gd name="connsiteY6" fmla="*/ 0 h 2209800"/>
                <a:gd name="connsiteX0" fmla="*/ 0 w 772955"/>
                <a:gd name="connsiteY0" fmla="*/ 0 h 2209800"/>
                <a:gd name="connsiteX1" fmla="*/ 210661 w 772955"/>
                <a:gd name="connsiteY1" fmla="*/ 0 h 2209800"/>
                <a:gd name="connsiteX2" fmla="*/ 201454 w 772955"/>
                <a:gd name="connsiteY2" fmla="*/ 634207 h 2209800"/>
                <a:gd name="connsiteX3" fmla="*/ 754380 w 772955"/>
                <a:gd name="connsiteY3" fmla="*/ 954881 h 2209800"/>
                <a:gd name="connsiteX4" fmla="*/ 772955 w 772955"/>
                <a:gd name="connsiteY4" fmla="*/ 1852612 h 2209800"/>
                <a:gd name="connsiteX5" fmla="*/ 0 w 772955"/>
                <a:gd name="connsiteY5" fmla="*/ 2209800 h 2209800"/>
                <a:gd name="connsiteX6" fmla="*/ 0 w 772955"/>
                <a:gd name="connsiteY6" fmla="*/ 0 h 2209800"/>
                <a:gd name="connsiteX0" fmla="*/ 476 w 773431"/>
                <a:gd name="connsiteY0" fmla="*/ 0 h 2209800"/>
                <a:gd name="connsiteX1" fmla="*/ 211137 w 773431"/>
                <a:gd name="connsiteY1" fmla="*/ 0 h 2209800"/>
                <a:gd name="connsiteX2" fmla="*/ 201930 w 773431"/>
                <a:gd name="connsiteY2" fmla="*/ 634207 h 2209800"/>
                <a:gd name="connsiteX3" fmla="*/ 754856 w 773431"/>
                <a:gd name="connsiteY3" fmla="*/ 954881 h 2209800"/>
                <a:gd name="connsiteX4" fmla="*/ 773431 w 773431"/>
                <a:gd name="connsiteY4" fmla="*/ 1852612 h 2209800"/>
                <a:gd name="connsiteX5" fmla="*/ 476 w 773431"/>
                <a:gd name="connsiteY5" fmla="*/ 2209800 h 2209800"/>
                <a:gd name="connsiteX6" fmla="*/ 0 w 773431"/>
                <a:gd name="connsiteY6" fmla="*/ 804863 h 2209800"/>
                <a:gd name="connsiteX7" fmla="*/ 476 w 773431"/>
                <a:gd name="connsiteY7" fmla="*/ 0 h 2209800"/>
                <a:gd name="connsiteX0" fmla="*/ 476 w 773431"/>
                <a:gd name="connsiteY0" fmla="*/ 0 h 2209800"/>
                <a:gd name="connsiteX1" fmla="*/ 211137 w 773431"/>
                <a:gd name="connsiteY1" fmla="*/ 0 h 2209800"/>
                <a:gd name="connsiteX2" fmla="*/ 201930 w 773431"/>
                <a:gd name="connsiteY2" fmla="*/ 634207 h 2209800"/>
                <a:gd name="connsiteX3" fmla="*/ 754856 w 773431"/>
                <a:gd name="connsiteY3" fmla="*/ 954881 h 2209800"/>
                <a:gd name="connsiteX4" fmla="*/ 773431 w 773431"/>
                <a:gd name="connsiteY4" fmla="*/ 1852612 h 2209800"/>
                <a:gd name="connsiteX5" fmla="*/ 476 w 773431"/>
                <a:gd name="connsiteY5" fmla="*/ 2209800 h 2209800"/>
                <a:gd name="connsiteX6" fmla="*/ 0 w 773431"/>
                <a:gd name="connsiteY6" fmla="*/ 745332 h 2209800"/>
                <a:gd name="connsiteX7" fmla="*/ 476 w 773431"/>
                <a:gd name="connsiteY7" fmla="*/ 0 h 2209800"/>
                <a:gd name="connsiteX0" fmla="*/ 57397 w 830352"/>
                <a:gd name="connsiteY0" fmla="*/ 0 h 2209800"/>
                <a:gd name="connsiteX1" fmla="*/ 268058 w 830352"/>
                <a:gd name="connsiteY1" fmla="*/ 0 h 2209800"/>
                <a:gd name="connsiteX2" fmla="*/ 258851 w 830352"/>
                <a:gd name="connsiteY2" fmla="*/ 634207 h 2209800"/>
                <a:gd name="connsiteX3" fmla="*/ 811777 w 830352"/>
                <a:gd name="connsiteY3" fmla="*/ 954881 h 2209800"/>
                <a:gd name="connsiteX4" fmla="*/ 830352 w 830352"/>
                <a:gd name="connsiteY4" fmla="*/ 1852612 h 2209800"/>
                <a:gd name="connsiteX5" fmla="*/ 57397 w 830352"/>
                <a:gd name="connsiteY5" fmla="*/ 2209800 h 2209800"/>
                <a:gd name="connsiteX6" fmla="*/ 56921 w 830352"/>
                <a:gd name="connsiteY6" fmla="*/ 1300163 h 2209800"/>
                <a:gd name="connsiteX7" fmla="*/ 56921 w 830352"/>
                <a:gd name="connsiteY7" fmla="*/ 745332 h 2209800"/>
                <a:gd name="connsiteX8" fmla="*/ 57397 w 830352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15702 w 788657"/>
                <a:gd name="connsiteY0" fmla="*/ 0 h 2209800"/>
                <a:gd name="connsiteX1" fmla="*/ 226363 w 788657"/>
                <a:gd name="connsiteY1" fmla="*/ 0 h 2209800"/>
                <a:gd name="connsiteX2" fmla="*/ 217156 w 788657"/>
                <a:gd name="connsiteY2" fmla="*/ 634207 h 2209800"/>
                <a:gd name="connsiteX3" fmla="*/ 770082 w 788657"/>
                <a:gd name="connsiteY3" fmla="*/ 954881 h 2209800"/>
                <a:gd name="connsiteX4" fmla="*/ 788657 w 788657"/>
                <a:gd name="connsiteY4" fmla="*/ 1852612 h 2209800"/>
                <a:gd name="connsiteX5" fmla="*/ 15702 w 788657"/>
                <a:gd name="connsiteY5" fmla="*/ 2209800 h 2209800"/>
                <a:gd name="connsiteX6" fmla="*/ 593869 w 788657"/>
                <a:gd name="connsiteY6" fmla="*/ 1073944 h 2209800"/>
                <a:gd name="connsiteX7" fmla="*/ 15226 w 788657"/>
                <a:gd name="connsiteY7" fmla="*/ 745332 h 2209800"/>
                <a:gd name="connsiteX8" fmla="*/ 15702 w 788657"/>
                <a:gd name="connsiteY8" fmla="*/ 0 h 2209800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476 w 773431"/>
                <a:gd name="connsiteY0" fmla="*/ 0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476 w 773431"/>
                <a:gd name="connsiteY8" fmla="*/ 0 h 1852613"/>
                <a:gd name="connsiteX0" fmla="*/ 2857 w 773431"/>
                <a:gd name="connsiteY0" fmla="*/ 2381 h 1852613"/>
                <a:gd name="connsiteX1" fmla="*/ 211137 w 773431"/>
                <a:gd name="connsiteY1" fmla="*/ 0 h 1852613"/>
                <a:gd name="connsiteX2" fmla="*/ 201930 w 773431"/>
                <a:gd name="connsiteY2" fmla="*/ 634207 h 1852613"/>
                <a:gd name="connsiteX3" fmla="*/ 754856 w 773431"/>
                <a:gd name="connsiteY3" fmla="*/ 954881 h 1852613"/>
                <a:gd name="connsiteX4" fmla="*/ 773431 w 773431"/>
                <a:gd name="connsiteY4" fmla="*/ 1852612 h 1852613"/>
                <a:gd name="connsiteX5" fmla="*/ 591026 w 773431"/>
                <a:gd name="connsiteY5" fmla="*/ 1852613 h 1852613"/>
                <a:gd name="connsiteX6" fmla="*/ 578643 w 773431"/>
                <a:gd name="connsiteY6" fmla="*/ 1073944 h 1852613"/>
                <a:gd name="connsiteX7" fmla="*/ 0 w 773431"/>
                <a:gd name="connsiteY7" fmla="*/ 745332 h 1852613"/>
                <a:gd name="connsiteX8" fmla="*/ 2857 w 773431"/>
                <a:gd name="connsiteY8" fmla="*/ 2381 h 1852613"/>
                <a:gd name="connsiteX0" fmla="*/ 9 w 770583"/>
                <a:gd name="connsiteY0" fmla="*/ 2381 h 1852613"/>
                <a:gd name="connsiteX1" fmla="*/ 208289 w 770583"/>
                <a:gd name="connsiteY1" fmla="*/ 0 h 1852613"/>
                <a:gd name="connsiteX2" fmla="*/ 199082 w 770583"/>
                <a:gd name="connsiteY2" fmla="*/ 634207 h 1852613"/>
                <a:gd name="connsiteX3" fmla="*/ 752008 w 770583"/>
                <a:gd name="connsiteY3" fmla="*/ 954881 h 1852613"/>
                <a:gd name="connsiteX4" fmla="*/ 770583 w 770583"/>
                <a:gd name="connsiteY4" fmla="*/ 1852612 h 1852613"/>
                <a:gd name="connsiteX5" fmla="*/ 588178 w 770583"/>
                <a:gd name="connsiteY5" fmla="*/ 1852613 h 1852613"/>
                <a:gd name="connsiteX6" fmla="*/ 575795 w 770583"/>
                <a:gd name="connsiteY6" fmla="*/ 1073944 h 1852613"/>
                <a:gd name="connsiteX7" fmla="*/ 1914 w 770583"/>
                <a:gd name="connsiteY7" fmla="*/ 742951 h 1852613"/>
                <a:gd name="connsiteX8" fmla="*/ 9 w 770583"/>
                <a:gd name="connsiteY8" fmla="*/ 2381 h 1852613"/>
                <a:gd name="connsiteX0" fmla="*/ 9 w 770583"/>
                <a:gd name="connsiteY0" fmla="*/ 2381 h 1852613"/>
                <a:gd name="connsiteX1" fmla="*/ 208289 w 770583"/>
                <a:gd name="connsiteY1" fmla="*/ 0 h 1852613"/>
                <a:gd name="connsiteX2" fmla="*/ 199082 w 770583"/>
                <a:gd name="connsiteY2" fmla="*/ 634207 h 1852613"/>
                <a:gd name="connsiteX3" fmla="*/ 752008 w 770583"/>
                <a:gd name="connsiteY3" fmla="*/ 954881 h 1852613"/>
                <a:gd name="connsiteX4" fmla="*/ 770583 w 770583"/>
                <a:gd name="connsiteY4" fmla="*/ 1852612 h 1852613"/>
                <a:gd name="connsiteX5" fmla="*/ 578653 w 770583"/>
                <a:gd name="connsiteY5" fmla="*/ 1852613 h 1852613"/>
                <a:gd name="connsiteX6" fmla="*/ 575795 w 770583"/>
                <a:gd name="connsiteY6" fmla="*/ 1073944 h 1852613"/>
                <a:gd name="connsiteX7" fmla="*/ 1914 w 770583"/>
                <a:gd name="connsiteY7" fmla="*/ 742951 h 1852613"/>
                <a:gd name="connsiteX8" fmla="*/ 9 w 770583"/>
                <a:gd name="connsiteY8" fmla="*/ 2381 h 1852613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69128 w 770583"/>
                <a:gd name="connsiteY5" fmla="*/ 1850231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81034 w 770583"/>
                <a:gd name="connsiteY5" fmla="*/ 1845468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73890 w 770583"/>
                <a:gd name="connsiteY5" fmla="*/ 1843087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70583"/>
                <a:gd name="connsiteY0" fmla="*/ 2381 h 1852612"/>
                <a:gd name="connsiteX1" fmla="*/ 208289 w 770583"/>
                <a:gd name="connsiteY1" fmla="*/ 0 h 1852612"/>
                <a:gd name="connsiteX2" fmla="*/ 199082 w 770583"/>
                <a:gd name="connsiteY2" fmla="*/ 634207 h 1852612"/>
                <a:gd name="connsiteX3" fmla="*/ 752008 w 770583"/>
                <a:gd name="connsiteY3" fmla="*/ 954881 h 1852612"/>
                <a:gd name="connsiteX4" fmla="*/ 770583 w 770583"/>
                <a:gd name="connsiteY4" fmla="*/ 1852612 h 1852612"/>
                <a:gd name="connsiteX5" fmla="*/ 576272 w 770583"/>
                <a:gd name="connsiteY5" fmla="*/ 1838325 h 1852612"/>
                <a:gd name="connsiteX6" fmla="*/ 575795 w 770583"/>
                <a:gd name="connsiteY6" fmla="*/ 1073944 h 1852612"/>
                <a:gd name="connsiteX7" fmla="*/ 1914 w 770583"/>
                <a:gd name="connsiteY7" fmla="*/ 742951 h 1852612"/>
                <a:gd name="connsiteX8" fmla="*/ 9 w 770583"/>
                <a:gd name="connsiteY8" fmla="*/ 2381 h 1852612"/>
                <a:gd name="connsiteX0" fmla="*/ 9 w 768201"/>
                <a:gd name="connsiteY0" fmla="*/ 2381 h 1843087"/>
                <a:gd name="connsiteX1" fmla="*/ 208289 w 768201"/>
                <a:gd name="connsiteY1" fmla="*/ 0 h 1843087"/>
                <a:gd name="connsiteX2" fmla="*/ 199082 w 768201"/>
                <a:gd name="connsiteY2" fmla="*/ 634207 h 1843087"/>
                <a:gd name="connsiteX3" fmla="*/ 752008 w 768201"/>
                <a:gd name="connsiteY3" fmla="*/ 954881 h 1843087"/>
                <a:gd name="connsiteX4" fmla="*/ 768201 w 768201"/>
                <a:gd name="connsiteY4" fmla="*/ 1843087 h 1843087"/>
                <a:gd name="connsiteX5" fmla="*/ 576272 w 768201"/>
                <a:gd name="connsiteY5" fmla="*/ 1838325 h 1843087"/>
                <a:gd name="connsiteX6" fmla="*/ 575795 w 768201"/>
                <a:gd name="connsiteY6" fmla="*/ 1073944 h 1843087"/>
                <a:gd name="connsiteX7" fmla="*/ 1914 w 768201"/>
                <a:gd name="connsiteY7" fmla="*/ 742951 h 1843087"/>
                <a:gd name="connsiteX8" fmla="*/ 9 w 768201"/>
                <a:gd name="connsiteY8" fmla="*/ 2381 h 1843087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199082 w 765820"/>
                <a:gd name="connsiteY2" fmla="*/ 634207 h 1838325"/>
                <a:gd name="connsiteX3" fmla="*/ 752008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199082 w 765820"/>
                <a:gd name="connsiteY2" fmla="*/ 634207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213369 w 765820"/>
                <a:gd name="connsiteY2" fmla="*/ 624682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2381 h 1838325"/>
                <a:gd name="connsiteX1" fmla="*/ 208289 w 765820"/>
                <a:gd name="connsiteY1" fmla="*/ 0 h 1838325"/>
                <a:gd name="connsiteX2" fmla="*/ 206225 w 765820"/>
                <a:gd name="connsiteY2" fmla="*/ 631826 h 1838325"/>
                <a:gd name="connsiteX3" fmla="*/ 763914 w 765820"/>
                <a:gd name="connsiteY3" fmla="*/ 954881 h 1838325"/>
                <a:gd name="connsiteX4" fmla="*/ 765820 w 765820"/>
                <a:gd name="connsiteY4" fmla="*/ 1838324 h 1838325"/>
                <a:gd name="connsiteX5" fmla="*/ 576272 w 765820"/>
                <a:gd name="connsiteY5" fmla="*/ 1838325 h 1838325"/>
                <a:gd name="connsiteX6" fmla="*/ 575795 w 765820"/>
                <a:gd name="connsiteY6" fmla="*/ 1073944 h 1838325"/>
                <a:gd name="connsiteX7" fmla="*/ 1914 w 765820"/>
                <a:gd name="connsiteY7" fmla="*/ 742951 h 1838325"/>
                <a:gd name="connsiteX8" fmla="*/ 9 w 765820"/>
                <a:gd name="connsiteY8" fmla="*/ 2381 h 1838325"/>
                <a:gd name="connsiteX0" fmla="*/ 9 w 765820"/>
                <a:gd name="connsiteY0" fmla="*/ 0 h 1835944"/>
                <a:gd name="connsiteX1" fmla="*/ 205908 w 765820"/>
                <a:gd name="connsiteY1" fmla="*/ 2381 h 1835944"/>
                <a:gd name="connsiteX2" fmla="*/ 206225 w 765820"/>
                <a:gd name="connsiteY2" fmla="*/ 629445 h 1835944"/>
                <a:gd name="connsiteX3" fmla="*/ 763914 w 765820"/>
                <a:gd name="connsiteY3" fmla="*/ 952500 h 1835944"/>
                <a:gd name="connsiteX4" fmla="*/ 765820 w 765820"/>
                <a:gd name="connsiteY4" fmla="*/ 1835943 h 1835944"/>
                <a:gd name="connsiteX5" fmla="*/ 576272 w 765820"/>
                <a:gd name="connsiteY5" fmla="*/ 1835944 h 1835944"/>
                <a:gd name="connsiteX6" fmla="*/ 575795 w 765820"/>
                <a:gd name="connsiteY6" fmla="*/ 1071563 h 1835944"/>
                <a:gd name="connsiteX7" fmla="*/ 1914 w 765820"/>
                <a:gd name="connsiteY7" fmla="*/ 740570 h 1835944"/>
                <a:gd name="connsiteX8" fmla="*/ 9 w 765820"/>
                <a:gd name="connsiteY8" fmla="*/ 0 h 1835944"/>
                <a:gd name="connsiteX0" fmla="*/ 9 w 765820"/>
                <a:gd name="connsiteY0" fmla="*/ 0 h 1835944"/>
                <a:gd name="connsiteX1" fmla="*/ 205908 w 765820"/>
                <a:gd name="connsiteY1" fmla="*/ 2381 h 1835944"/>
                <a:gd name="connsiteX2" fmla="*/ 475166 w 765820"/>
                <a:gd name="connsiteY2" fmla="*/ 800589 h 1835944"/>
                <a:gd name="connsiteX3" fmla="*/ 763914 w 765820"/>
                <a:gd name="connsiteY3" fmla="*/ 952500 h 1835944"/>
                <a:gd name="connsiteX4" fmla="*/ 765820 w 765820"/>
                <a:gd name="connsiteY4" fmla="*/ 1835943 h 1835944"/>
                <a:gd name="connsiteX5" fmla="*/ 576272 w 765820"/>
                <a:gd name="connsiteY5" fmla="*/ 1835944 h 1835944"/>
                <a:gd name="connsiteX6" fmla="*/ 575795 w 765820"/>
                <a:gd name="connsiteY6" fmla="*/ 1071563 h 1835944"/>
                <a:gd name="connsiteX7" fmla="*/ 1914 w 765820"/>
                <a:gd name="connsiteY7" fmla="*/ 740570 h 1835944"/>
                <a:gd name="connsiteX8" fmla="*/ 9 w 765820"/>
                <a:gd name="connsiteY8" fmla="*/ 0 h 1835944"/>
                <a:gd name="connsiteX0" fmla="*/ 1 w 765812"/>
                <a:gd name="connsiteY0" fmla="*/ 0 h 1835944"/>
                <a:gd name="connsiteX1" fmla="*/ 205900 w 765812"/>
                <a:gd name="connsiteY1" fmla="*/ 2381 h 1835944"/>
                <a:gd name="connsiteX2" fmla="*/ 475158 w 765812"/>
                <a:gd name="connsiteY2" fmla="*/ 800589 h 1835944"/>
                <a:gd name="connsiteX3" fmla="*/ 763906 w 765812"/>
                <a:gd name="connsiteY3" fmla="*/ 952500 h 1835944"/>
                <a:gd name="connsiteX4" fmla="*/ 765812 w 765812"/>
                <a:gd name="connsiteY4" fmla="*/ 1835943 h 1835944"/>
                <a:gd name="connsiteX5" fmla="*/ 576264 w 765812"/>
                <a:gd name="connsiteY5" fmla="*/ 1835944 h 1835944"/>
                <a:gd name="connsiteX6" fmla="*/ 575787 w 765812"/>
                <a:gd name="connsiteY6" fmla="*/ 1071563 h 1835944"/>
                <a:gd name="connsiteX7" fmla="*/ 280627 w 765812"/>
                <a:gd name="connsiteY7" fmla="*/ 899490 h 1835944"/>
                <a:gd name="connsiteX8" fmla="*/ 1 w 765812"/>
                <a:gd name="connsiteY8" fmla="*/ 0 h 1835944"/>
                <a:gd name="connsiteX0" fmla="*/ 1 w 765812"/>
                <a:gd name="connsiteY0" fmla="*/ 0 h 1835944"/>
                <a:gd name="connsiteX1" fmla="*/ 477286 w 765812"/>
                <a:gd name="connsiteY1" fmla="*/ 75729 h 1835944"/>
                <a:gd name="connsiteX2" fmla="*/ 475158 w 765812"/>
                <a:gd name="connsiteY2" fmla="*/ 800589 h 1835944"/>
                <a:gd name="connsiteX3" fmla="*/ 763906 w 765812"/>
                <a:gd name="connsiteY3" fmla="*/ 952500 h 1835944"/>
                <a:gd name="connsiteX4" fmla="*/ 765812 w 765812"/>
                <a:gd name="connsiteY4" fmla="*/ 1835943 h 1835944"/>
                <a:gd name="connsiteX5" fmla="*/ 576264 w 765812"/>
                <a:gd name="connsiteY5" fmla="*/ 1835944 h 1835944"/>
                <a:gd name="connsiteX6" fmla="*/ 575787 w 765812"/>
                <a:gd name="connsiteY6" fmla="*/ 1071563 h 1835944"/>
                <a:gd name="connsiteX7" fmla="*/ 280627 w 765812"/>
                <a:gd name="connsiteY7" fmla="*/ 899490 h 1835944"/>
                <a:gd name="connsiteX8" fmla="*/ 1 w 765812"/>
                <a:gd name="connsiteY8" fmla="*/ 0 h 1835944"/>
                <a:gd name="connsiteX0" fmla="*/ 539 w 485185"/>
                <a:gd name="connsiteY0" fmla="*/ 0 h 1774821"/>
                <a:gd name="connsiteX1" fmla="*/ 196659 w 485185"/>
                <a:gd name="connsiteY1" fmla="*/ 14606 h 1774821"/>
                <a:gd name="connsiteX2" fmla="*/ 194531 w 485185"/>
                <a:gd name="connsiteY2" fmla="*/ 739466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196659 w 485185"/>
                <a:gd name="connsiteY1" fmla="*/ 14606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194278 w 485185"/>
                <a:gd name="connsiteY1" fmla="*/ 5081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194278 w 485185"/>
                <a:gd name="connsiteY1" fmla="*/ 7462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201422 w 485185"/>
                <a:gd name="connsiteY1" fmla="*/ 9843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194278 w 485185"/>
                <a:gd name="connsiteY1" fmla="*/ 7462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0 h 1774821"/>
                <a:gd name="connsiteX1" fmla="*/ 194278 w 485185"/>
                <a:gd name="connsiteY1" fmla="*/ 318 h 1774821"/>
                <a:gd name="connsiteX2" fmla="*/ 196912 w 485185"/>
                <a:gd name="connsiteY2" fmla="*/ 734703 h 1774821"/>
                <a:gd name="connsiteX3" fmla="*/ 483279 w 485185"/>
                <a:gd name="connsiteY3" fmla="*/ 891377 h 1774821"/>
                <a:gd name="connsiteX4" fmla="*/ 485185 w 485185"/>
                <a:gd name="connsiteY4" fmla="*/ 1774820 h 1774821"/>
                <a:gd name="connsiteX5" fmla="*/ 295637 w 485185"/>
                <a:gd name="connsiteY5" fmla="*/ 1774821 h 1774821"/>
                <a:gd name="connsiteX6" fmla="*/ 295160 w 485185"/>
                <a:gd name="connsiteY6" fmla="*/ 1010440 h 1774821"/>
                <a:gd name="connsiteX7" fmla="*/ 0 w 485185"/>
                <a:gd name="connsiteY7" fmla="*/ 838367 h 1774821"/>
                <a:gd name="connsiteX8" fmla="*/ 539 w 485185"/>
                <a:gd name="connsiteY8" fmla="*/ 0 h 1774821"/>
                <a:gd name="connsiteX0" fmla="*/ 539 w 485185"/>
                <a:gd name="connsiteY0" fmla="*/ 4444 h 1779265"/>
                <a:gd name="connsiteX1" fmla="*/ 201422 w 485185"/>
                <a:gd name="connsiteY1" fmla="*/ 0 h 1779265"/>
                <a:gd name="connsiteX2" fmla="*/ 196912 w 485185"/>
                <a:gd name="connsiteY2" fmla="*/ 739147 h 1779265"/>
                <a:gd name="connsiteX3" fmla="*/ 483279 w 485185"/>
                <a:gd name="connsiteY3" fmla="*/ 895821 h 1779265"/>
                <a:gd name="connsiteX4" fmla="*/ 485185 w 485185"/>
                <a:gd name="connsiteY4" fmla="*/ 1779264 h 1779265"/>
                <a:gd name="connsiteX5" fmla="*/ 295637 w 485185"/>
                <a:gd name="connsiteY5" fmla="*/ 1779265 h 1779265"/>
                <a:gd name="connsiteX6" fmla="*/ 295160 w 485185"/>
                <a:gd name="connsiteY6" fmla="*/ 1014884 h 1779265"/>
                <a:gd name="connsiteX7" fmla="*/ 0 w 485185"/>
                <a:gd name="connsiteY7" fmla="*/ 842811 h 1779265"/>
                <a:gd name="connsiteX8" fmla="*/ 539 w 485185"/>
                <a:gd name="connsiteY8" fmla="*/ 4444 h 1779265"/>
                <a:gd name="connsiteX0" fmla="*/ 539 w 485185"/>
                <a:gd name="connsiteY0" fmla="*/ 4444 h 1779265"/>
                <a:gd name="connsiteX1" fmla="*/ 194278 w 485185"/>
                <a:gd name="connsiteY1" fmla="*/ 0 h 1779265"/>
                <a:gd name="connsiteX2" fmla="*/ 196912 w 485185"/>
                <a:gd name="connsiteY2" fmla="*/ 739147 h 1779265"/>
                <a:gd name="connsiteX3" fmla="*/ 483279 w 485185"/>
                <a:gd name="connsiteY3" fmla="*/ 895821 h 1779265"/>
                <a:gd name="connsiteX4" fmla="*/ 485185 w 485185"/>
                <a:gd name="connsiteY4" fmla="*/ 1779264 h 1779265"/>
                <a:gd name="connsiteX5" fmla="*/ 295637 w 485185"/>
                <a:gd name="connsiteY5" fmla="*/ 1779265 h 1779265"/>
                <a:gd name="connsiteX6" fmla="*/ 295160 w 485185"/>
                <a:gd name="connsiteY6" fmla="*/ 1014884 h 1779265"/>
                <a:gd name="connsiteX7" fmla="*/ 0 w 485185"/>
                <a:gd name="connsiteY7" fmla="*/ 842811 h 1779265"/>
                <a:gd name="connsiteX8" fmla="*/ 539 w 485185"/>
                <a:gd name="connsiteY8" fmla="*/ 4444 h 1779265"/>
                <a:gd name="connsiteX0" fmla="*/ 539 w 485185"/>
                <a:gd name="connsiteY0" fmla="*/ 2063 h 1776884"/>
                <a:gd name="connsiteX1" fmla="*/ 199040 w 485185"/>
                <a:gd name="connsiteY1" fmla="*/ 0 h 1776884"/>
                <a:gd name="connsiteX2" fmla="*/ 196912 w 485185"/>
                <a:gd name="connsiteY2" fmla="*/ 736766 h 1776884"/>
                <a:gd name="connsiteX3" fmla="*/ 483279 w 485185"/>
                <a:gd name="connsiteY3" fmla="*/ 893440 h 1776884"/>
                <a:gd name="connsiteX4" fmla="*/ 485185 w 485185"/>
                <a:gd name="connsiteY4" fmla="*/ 1776883 h 1776884"/>
                <a:gd name="connsiteX5" fmla="*/ 295637 w 485185"/>
                <a:gd name="connsiteY5" fmla="*/ 1776884 h 1776884"/>
                <a:gd name="connsiteX6" fmla="*/ 295160 w 485185"/>
                <a:gd name="connsiteY6" fmla="*/ 1012503 h 1776884"/>
                <a:gd name="connsiteX7" fmla="*/ 0 w 485185"/>
                <a:gd name="connsiteY7" fmla="*/ 840430 h 1776884"/>
                <a:gd name="connsiteX8" fmla="*/ 539 w 485185"/>
                <a:gd name="connsiteY8" fmla="*/ 2063 h 1776884"/>
                <a:gd name="connsiteX0" fmla="*/ 539 w 485185"/>
                <a:gd name="connsiteY0" fmla="*/ 4444 h 1779265"/>
                <a:gd name="connsiteX1" fmla="*/ 191897 w 485185"/>
                <a:gd name="connsiteY1" fmla="*/ 0 h 1779265"/>
                <a:gd name="connsiteX2" fmla="*/ 196912 w 485185"/>
                <a:gd name="connsiteY2" fmla="*/ 739147 h 1779265"/>
                <a:gd name="connsiteX3" fmla="*/ 483279 w 485185"/>
                <a:gd name="connsiteY3" fmla="*/ 895821 h 1779265"/>
                <a:gd name="connsiteX4" fmla="*/ 485185 w 485185"/>
                <a:gd name="connsiteY4" fmla="*/ 1779264 h 1779265"/>
                <a:gd name="connsiteX5" fmla="*/ 295637 w 485185"/>
                <a:gd name="connsiteY5" fmla="*/ 1779265 h 1779265"/>
                <a:gd name="connsiteX6" fmla="*/ 295160 w 485185"/>
                <a:gd name="connsiteY6" fmla="*/ 1014884 h 1779265"/>
                <a:gd name="connsiteX7" fmla="*/ 0 w 485185"/>
                <a:gd name="connsiteY7" fmla="*/ 842811 h 1779265"/>
                <a:gd name="connsiteX8" fmla="*/ 539 w 485185"/>
                <a:gd name="connsiteY8" fmla="*/ 4444 h 1779265"/>
                <a:gd name="connsiteX0" fmla="*/ 539 w 485185"/>
                <a:gd name="connsiteY0" fmla="*/ 6826 h 1781647"/>
                <a:gd name="connsiteX1" fmla="*/ 199040 w 485185"/>
                <a:gd name="connsiteY1" fmla="*/ 0 h 1781647"/>
                <a:gd name="connsiteX2" fmla="*/ 196912 w 485185"/>
                <a:gd name="connsiteY2" fmla="*/ 741529 h 1781647"/>
                <a:gd name="connsiteX3" fmla="*/ 483279 w 485185"/>
                <a:gd name="connsiteY3" fmla="*/ 898203 h 1781647"/>
                <a:gd name="connsiteX4" fmla="*/ 485185 w 485185"/>
                <a:gd name="connsiteY4" fmla="*/ 1781646 h 1781647"/>
                <a:gd name="connsiteX5" fmla="*/ 295637 w 485185"/>
                <a:gd name="connsiteY5" fmla="*/ 1781647 h 1781647"/>
                <a:gd name="connsiteX6" fmla="*/ 295160 w 485185"/>
                <a:gd name="connsiteY6" fmla="*/ 1017266 h 1781647"/>
                <a:gd name="connsiteX7" fmla="*/ 0 w 485185"/>
                <a:gd name="connsiteY7" fmla="*/ 845193 h 1781647"/>
                <a:gd name="connsiteX8" fmla="*/ 539 w 485185"/>
                <a:gd name="connsiteY8" fmla="*/ 6826 h 1781647"/>
                <a:gd name="connsiteX0" fmla="*/ 539 w 485185"/>
                <a:gd name="connsiteY0" fmla="*/ 6826 h 1781647"/>
                <a:gd name="connsiteX1" fmla="*/ 191897 w 485185"/>
                <a:gd name="connsiteY1" fmla="*/ 0 h 1781647"/>
                <a:gd name="connsiteX2" fmla="*/ 196912 w 485185"/>
                <a:gd name="connsiteY2" fmla="*/ 741529 h 1781647"/>
                <a:gd name="connsiteX3" fmla="*/ 483279 w 485185"/>
                <a:gd name="connsiteY3" fmla="*/ 898203 h 1781647"/>
                <a:gd name="connsiteX4" fmla="*/ 485185 w 485185"/>
                <a:gd name="connsiteY4" fmla="*/ 1781646 h 1781647"/>
                <a:gd name="connsiteX5" fmla="*/ 295637 w 485185"/>
                <a:gd name="connsiteY5" fmla="*/ 1781647 h 1781647"/>
                <a:gd name="connsiteX6" fmla="*/ 295160 w 485185"/>
                <a:gd name="connsiteY6" fmla="*/ 1017266 h 1781647"/>
                <a:gd name="connsiteX7" fmla="*/ 0 w 485185"/>
                <a:gd name="connsiteY7" fmla="*/ 845193 h 1781647"/>
                <a:gd name="connsiteX8" fmla="*/ 539 w 485185"/>
                <a:gd name="connsiteY8" fmla="*/ 6826 h 1781647"/>
                <a:gd name="connsiteX0" fmla="*/ 539 w 485185"/>
                <a:gd name="connsiteY0" fmla="*/ 11588 h 1786409"/>
                <a:gd name="connsiteX1" fmla="*/ 199040 w 485185"/>
                <a:gd name="connsiteY1" fmla="*/ 0 h 1786409"/>
                <a:gd name="connsiteX2" fmla="*/ 196912 w 485185"/>
                <a:gd name="connsiteY2" fmla="*/ 746291 h 1786409"/>
                <a:gd name="connsiteX3" fmla="*/ 483279 w 485185"/>
                <a:gd name="connsiteY3" fmla="*/ 902965 h 1786409"/>
                <a:gd name="connsiteX4" fmla="*/ 485185 w 485185"/>
                <a:gd name="connsiteY4" fmla="*/ 1786408 h 1786409"/>
                <a:gd name="connsiteX5" fmla="*/ 295637 w 485185"/>
                <a:gd name="connsiteY5" fmla="*/ 1786409 h 1786409"/>
                <a:gd name="connsiteX6" fmla="*/ 295160 w 485185"/>
                <a:gd name="connsiteY6" fmla="*/ 1022028 h 1786409"/>
                <a:gd name="connsiteX7" fmla="*/ 0 w 485185"/>
                <a:gd name="connsiteY7" fmla="*/ 849955 h 1786409"/>
                <a:gd name="connsiteX8" fmla="*/ 539 w 485185"/>
                <a:gd name="connsiteY8" fmla="*/ 11588 h 1786409"/>
                <a:gd name="connsiteX0" fmla="*/ 539 w 485185"/>
                <a:gd name="connsiteY0" fmla="*/ 11588 h 1786409"/>
                <a:gd name="connsiteX1" fmla="*/ 189515 w 485185"/>
                <a:gd name="connsiteY1" fmla="*/ 0 h 1786409"/>
                <a:gd name="connsiteX2" fmla="*/ 196912 w 485185"/>
                <a:gd name="connsiteY2" fmla="*/ 746291 h 1786409"/>
                <a:gd name="connsiteX3" fmla="*/ 483279 w 485185"/>
                <a:gd name="connsiteY3" fmla="*/ 902965 h 1786409"/>
                <a:gd name="connsiteX4" fmla="*/ 485185 w 485185"/>
                <a:gd name="connsiteY4" fmla="*/ 1786408 h 1786409"/>
                <a:gd name="connsiteX5" fmla="*/ 295637 w 485185"/>
                <a:gd name="connsiteY5" fmla="*/ 1786409 h 1786409"/>
                <a:gd name="connsiteX6" fmla="*/ 295160 w 485185"/>
                <a:gd name="connsiteY6" fmla="*/ 1022028 h 1786409"/>
                <a:gd name="connsiteX7" fmla="*/ 0 w 485185"/>
                <a:gd name="connsiteY7" fmla="*/ 849955 h 1786409"/>
                <a:gd name="connsiteX8" fmla="*/ 539 w 485185"/>
                <a:gd name="connsiteY8" fmla="*/ 11588 h 1786409"/>
                <a:gd name="connsiteX0" fmla="*/ 539 w 485185"/>
                <a:gd name="connsiteY0" fmla="*/ 13969 h 1788790"/>
                <a:gd name="connsiteX1" fmla="*/ 196659 w 485185"/>
                <a:gd name="connsiteY1" fmla="*/ 0 h 1788790"/>
                <a:gd name="connsiteX2" fmla="*/ 196912 w 485185"/>
                <a:gd name="connsiteY2" fmla="*/ 748672 h 1788790"/>
                <a:gd name="connsiteX3" fmla="*/ 483279 w 485185"/>
                <a:gd name="connsiteY3" fmla="*/ 905346 h 1788790"/>
                <a:gd name="connsiteX4" fmla="*/ 485185 w 485185"/>
                <a:gd name="connsiteY4" fmla="*/ 1788789 h 1788790"/>
                <a:gd name="connsiteX5" fmla="*/ 295637 w 485185"/>
                <a:gd name="connsiteY5" fmla="*/ 1788790 h 1788790"/>
                <a:gd name="connsiteX6" fmla="*/ 295160 w 485185"/>
                <a:gd name="connsiteY6" fmla="*/ 1024409 h 1788790"/>
                <a:gd name="connsiteX7" fmla="*/ 0 w 485185"/>
                <a:gd name="connsiteY7" fmla="*/ 852336 h 1788790"/>
                <a:gd name="connsiteX8" fmla="*/ 539 w 485185"/>
                <a:gd name="connsiteY8" fmla="*/ 13969 h 1788790"/>
                <a:gd name="connsiteX0" fmla="*/ 0 w 503796"/>
                <a:gd name="connsiteY0" fmla="*/ 161 h 1877116"/>
                <a:gd name="connsiteX1" fmla="*/ 215270 w 503796"/>
                <a:gd name="connsiteY1" fmla="*/ 88326 h 1877116"/>
                <a:gd name="connsiteX2" fmla="*/ 215523 w 503796"/>
                <a:gd name="connsiteY2" fmla="*/ 836998 h 1877116"/>
                <a:gd name="connsiteX3" fmla="*/ 501890 w 503796"/>
                <a:gd name="connsiteY3" fmla="*/ 993672 h 1877116"/>
                <a:gd name="connsiteX4" fmla="*/ 503796 w 503796"/>
                <a:gd name="connsiteY4" fmla="*/ 1877115 h 1877116"/>
                <a:gd name="connsiteX5" fmla="*/ 314248 w 503796"/>
                <a:gd name="connsiteY5" fmla="*/ 1877116 h 1877116"/>
                <a:gd name="connsiteX6" fmla="*/ 313771 w 503796"/>
                <a:gd name="connsiteY6" fmla="*/ 1112735 h 1877116"/>
                <a:gd name="connsiteX7" fmla="*/ 18611 w 503796"/>
                <a:gd name="connsiteY7" fmla="*/ 940662 h 1877116"/>
                <a:gd name="connsiteX8" fmla="*/ 0 w 503796"/>
                <a:gd name="connsiteY8" fmla="*/ 161 h 1877116"/>
                <a:gd name="connsiteX0" fmla="*/ 0 w 503796"/>
                <a:gd name="connsiteY0" fmla="*/ 7586 h 1884541"/>
                <a:gd name="connsiteX1" fmla="*/ 208886 w 503796"/>
                <a:gd name="connsiteY1" fmla="*/ 0 h 1884541"/>
                <a:gd name="connsiteX2" fmla="*/ 215523 w 503796"/>
                <a:gd name="connsiteY2" fmla="*/ 844423 h 1884541"/>
                <a:gd name="connsiteX3" fmla="*/ 501890 w 503796"/>
                <a:gd name="connsiteY3" fmla="*/ 1001097 h 1884541"/>
                <a:gd name="connsiteX4" fmla="*/ 503796 w 503796"/>
                <a:gd name="connsiteY4" fmla="*/ 1884540 h 1884541"/>
                <a:gd name="connsiteX5" fmla="*/ 314248 w 503796"/>
                <a:gd name="connsiteY5" fmla="*/ 1884541 h 1884541"/>
                <a:gd name="connsiteX6" fmla="*/ 313771 w 503796"/>
                <a:gd name="connsiteY6" fmla="*/ 1120160 h 1884541"/>
                <a:gd name="connsiteX7" fmla="*/ 18611 w 503796"/>
                <a:gd name="connsiteY7" fmla="*/ 948087 h 1884541"/>
                <a:gd name="connsiteX8" fmla="*/ 0 w 503796"/>
                <a:gd name="connsiteY8" fmla="*/ 7586 h 1884541"/>
                <a:gd name="connsiteX0" fmla="*/ 4 w 491033"/>
                <a:gd name="connsiteY0" fmla="*/ 443 h 1909315"/>
                <a:gd name="connsiteX1" fmla="*/ 196123 w 491033"/>
                <a:gd name="connsiteY1" fmla="*/ 24774 h 1909315"/>
                <a:gd name="connsiteX2" fmla="*/ 202760 w 491033"/>
                <a:gd name="connsiteY2" fmla="*/ 869197 h 1909315"/>
                <a:gd name="connsiteX3" fmla="*/ 489127 w 491033"/>
                <a:gd name="connsiteY3" fmla="*/ 1025871 h 1909315"/>
                <a:gd name="connsiteX4" fmla="*/ 491033 w 491033"/>
                <a:gd name="connsiteY4" fmla="*/ 1909314 h 1909315"/>
                <a:gd name="connsiteX5" fmla="*/ 301485 w 491033"/>
                <a:gd name="connsiteY5" fmla="*/ 1909315 h 1909315"/>
                <a:gd name="connsiteX6" fmla="*/ 301008 w 491033"/>
                <a:gd name="connsiteY6" fmla="*/ 1144934 h 1909315"/>
                <a:gd name="connsiteX7" fmla="*/ 5848 w 491033"/>
                <a:gd name="connsiteY7" fmla="*/ 972861 h 1909315"/>
                <a:gd name="connsiteX8" fmla="*/ 4 w 491033"/>
                <a:gd name="connsiteY8" fmla="*/ 443 h 1909315"/>
                <a:gd name="connsiteX0" fmla="*/ 13307 w 485185"/>
                <a:gd name="connsiteY0" fmla="*/ 377 h 1915633"/>
                <a:gd name="connsiteX1" fmla="*/ 190275 w 485185"/>
                <a:gd name="connsiteY1" fmla="*/ 31092 h 1915633"/>
                <a:gd name="connsiteX2" fmla="*/ 196912 w 485185"/>
                <a:gd name="connsiteY2" fmla="*/ 875515 h 1915633"/>
                <a:gd name="connsiteX3" fmla="*/ 483279 w 485185"/>
                <a:gd name="connsiteY3" fmla="*/ 1032189 h 1915633"/>
                <a:gd name="connsiteX4" fmla="*/ 485185 w 485185"/>
                <a:gd name="connsiteY4" fmla="*/ 1915632 h 1915633"/>
                <a:gd name="connsiteX5" fmla="*/ 295637 w 485185"/>
                <a:gd name="connsiteY5" fmla="*/ 1915633 h 1915633"/>
                <a:gd name="connsiteX6" fmla="*/ 295160 w 485185"/>
                <a:gd name="connsiteY6" fmla="*/ 1151252 h 1915633"/>
                <a:gd name="connsiteX7" fmla="*/ 0 w 485185"/>
                <a:gd name="connsiteY7" fmla="*/ 979179 h 1915633"/>
                <a:gd name="connsiteX8" fmla="*/ 13307 w 485185"/>
                <a:gd name="connsiteY8" fmla="*/ 377 h 1915633"/>
                <a:gd name="connsiteX0" fmla="*/ 1 w 497412"/>
                <a:gd name="connsiteY0" fmla="*/ 378 h 1915632"/>
                <a:gd name="connsiteX1" fmla="*/ 202502 w 497412"/>
                <a:gd name="connsiteY1" fmla="*/ 31091 h 1915632"/>
                <a:gd name="connsiteX2" fmla="*/ 209139 w 497412"/>
                <a:gd name="connsiteY2" fmla="*/ 875514 h 1915632"/>
                <a:gd name="connsiteX3" fmla="*/ 495506 w 497412"/>
                <a:gd name="connsiteY3" fmla="*/ 1032188 h 1915632"/>
                <a:gd name="connsiteX4" fmla="*/ 497412 w 497412"/>
                <a:gd name="connsiteY4" fmla="*/ 1915631 h 1915632"/>
                <a:gd name="connsiteX5" fmla="*/ 307864 w 497412"/>
                <a:gd name="connsiteY5" fmla="*/ 1915632 h 1915632"/>
                <a:gd name="connsiteX6" fmla="*/ 307387 w 497412"/>
                <a:gd name="connsiteY6" fmla="*/ 1151251 h 1915632"/>
                <a:gd name="connsiteX7" fmla="*/ 12227 w 497412"/>
                <a:gd name="connsiteY7" fmla="*/ 979178 h 1915632"/>
                <a:gd name="connsiteX8" fmla="*/ 1 w 497412"/>
                <a:gd name="connsiteY8" fmla="*/ 378 h 1915632"/>
                <a:gd name="connsiteX0" fmla="*/ 4 w 491031"/>
                <a:gd name="connsiteY0" fmla="*/ 378 h 1915630"/>
                <a:gd name="connsiteX1" fmla="*/ 196121 w 491031"/>
                <a:gd name="connsiteY1" fmla="*/ 31089 h 1915630"/>
                <a:gd name="connsiteX2" fmla="*/ 202758 w 491031"/>
                <a:gd name="connsiteY2" fmla="*/ 875512 h 1915630"/>
                <a:gd name="connsiteX3" fmla="*/ 489125 w 491031"/>
                <a:gd name="connsiteY3" fmla="*/ 1032186 h 1915630"/>
                <a:gd name="connsiteX4" fmla="*/ 491031 w 491031"/>
                <a:gd name="connsiteY4" fmla="*/ 1915629 h 1915630"/>
                <a:gd name="connsiteX5" fmla="*/ 301483 w 491031"/>
                <a:gd name="connsiteY5" fmla="*/ 1915630 h 1915630"/>
                <a:gd name="connsiteX6" fmla="*/ 301006 w 491031"/>
                <a:gd name="connsiteY6" fmla="*/ 1151249 h 1915630"/>
                <a:gd name="connsiteX7" fmla="*/ 5846 w 491031"/>
                <a:gd name="connsiteY7" fmla="*/ 979176 h 1915630"/>
                <a:gd name="connsiteX8" fmla="*/ 4 w 491031"/>
                <a:gd name="connsiteY8" fmla="*/ 378 h 1915630"/>
                <a:gd name="connsiteX0" fmla="*/ 542 w 485185"/>
                <a:gd name="connsiteY0" fmla="*/ 444 h 1909312"/>
                <a:gd name="connsiteX1" fmla="*/ 190275 w 485185"/>
                <a:gd name="connsiteY1" fmla="*/ 24771 h 1909312"/>
                <a:gd name="connsiteX2" fmla="*/ 196912 w 485185"/>
                <a:gd name="connsiteY2" fmla="*/ 869194 h 1909312"/>
                <a:gd name="connsiteX3" fmla="*/ 483279 w 485185"/>
                <a:gd name="connsiteY3" fmla="*/ 1025868 h 1909312"/>
                <a:gd name="connsiteX4" fmla="*/ 485185 w 485185"/>
                <a:gd name="connsiteY4" fmla="*/ 1909311 h 1909312"/>
                <a:gd name="connsiteX5" fmla="*/ 295637 w 485185"/>
                <a:gd name="connsiteY5" fmla="*/ 1909312 h 1909312"/>
                <a:gd name="connsiteX6" fmla="*/ 295160 w 485185"/>
                <a:gd name="connsiteY6" fmla="*/ 1144931 h 1909312"/>
                <a:gd name="connsiteX7" fmla="*/ 0 w 485185"/>
                <a:gd name="connsiteY7" fmla="*/ 972858 h 1909312"/>
                <a:gd name="connsiteX8" fmla="*/ 542 w 485185"/>
                <a:gd name="connsiteY8" fmla="*/ 444 h 1909312"/>
                <a:gd name="connsiteX0" fmla="*/ 542 w 485185"/>
                <a:gd name="connsiteY0" fmla="*/ 1499 h 1910367"/>
                <a:gd name="connsiteX1" fmla="*/ 196659 w 485185"/>
                <a:gd name="connsiteY1" fmla="*/ 294 h 1910367"/>
                <a:gd name="connsiteX2" fmla="*/ 196912 w 485185"/>
                <a:gd name="connsiteY2" fmla="*/ 870249 h 1910367"/>
                <a:gd name="connsiteX3" fmla="*/ 483279 w 485185"/>
                <a:gd name="connsiteY3" fmla="*/ 1026923 h 1910367"/>
                <a:gd name="connsiteX4" fmla="*/ 485185 w 485185"/>
                <a:gd name="connsiteY4" fmla="*/ 1910366 h 1910367"/>
                <a:gd name="connsiteX5" fmla="*/ 295637 w 485185"/>
                <a:gd name="connsiteY5" fmla="*/ 1910367 h 1910367"/>
                <a:gd name="connsiteX6" fmla="*/ 295160 w 485185"/>
                <a:gd name="connsiteY6" fmla="*/ 1145986 h 1910367"/>
                <a:gd name="connsiteX7" fmla="*/ 0 w 485185"/>
                <a:gd name="connsiteY7" fmla="*/ 973913 h 1910367"/>
                <a:gd name="connsiteX8" fmla="*/ 542 w 485185"/>
                <a:gd name="connsiteY8" fmla="*/ 1499 h 19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185" h="1910367">
                  <a:moveTo>
                    <a:pt x="542" y="1499"/>
                  </a:moveTo>
                  <a:cubicBezTo>
                    <a:pt x="65915" y="-3157"/>
                    <a:pt x="131286" y="4950"/>
                    <a:pt x="196659" y="294"/>
                  </a:cubicBezTo>
                  <a:cubicBezTo>
                    <a:pt x="195971" y="214077"/>
                    <a:pt x="197600" y="656466"/>
                    <a:pt x="196912" y="870249"/>
                  </a:cubicBezTo>
                  <a:lnTo>
                    <a:pt x="483279" y="1026923"/>
                  </a:lnTo>
                  <a:cubicBezTo>
                    <a:pt x="483914" y="1321404"/>
                    <a:pt x="484550" y="1615885"/>
                    <a:pt x="485185" y="1910366"/>
                  </a:cubicBezTo>
                  <a:lnTo>
                    <a:pt x="295637" y="1910367"/>
                  </a:lnTo>
                  <a:cubicBezTo>
                    <a:pt x="292939" y="1806386"/>
                    <a:pt x="295239" y="1390064"/>
                    <a:pt x="295160" y="1145986"/>
                  </a:cubicBezTo>
                  <a:cubicBezTo>
                    <a:pt x="290319" y="1137651"/>
                    <a:pt x="4684" y="973914"/>
                    <a:pt x="0" y="973913"/>
                  </a:cubicBezTo>
                  <a:cubicBezTo>
                    <a:pt x="159" y="705625"/>
                    <a:pt x="383" y="269787"/>
                    <a:pt x="542" y="149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lumMod val="50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 userDrawn="1"/>
          </p:nvSpPr>
          <p:spPr>
            <a:xfrm flipH="1">
              <a:off x="5626135" y="4760575"/>
              <a:ext cx="811877" cy="810938"/>
            </a:xfrm>
            <a:prstGeom prst="ellipse">
              <a:avLst/>
            </a:prstGeom>
            <a:solidFill>
              <a:schemeClr val="accent4"/>
            </a:solidFill>
            <a:ln w="508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 userDrawn="1"/>
          </p:nvSpPr>
          <p:spPr>
            <a:xfrm flipH="1">
              <a:off x="6251017" y="4060697"/>
              <a:ext cx="811877" cy="810938"/>
            </a:xfrm>
            <a:prstGeom prst="ellipse">
              <a:avLst/>
            </a:prstGeom>
            <a:solidFill>
              <a:schemeClr val="accent4"/>
            </a:solidFill>
            <a:ln w="508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 userDrawn="1"/>
          </p:nvSpPr>
          <p:spPr>
            <a:xfrm flipH="1">
              <a:off x="5626135" y="3362751"/>
              <a:ext cx="811877" cy="810938"/>
            </a:xfrm>
            <a:prstGeom prst="ellipse">
              <a:avLst/>
            </a:prstGeom>
            <a:solidFill>
              <a:schemeClr val="accent4"/>
            </a:solidFill>
            <a:ln w="508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 userDrawn="1"/>
          </p:nvSpPr>
          <p:spPr>
            <a:xfrm flipH="1">
              <a:off x="6251017" y="2663943"/>
              <a:ext cx="811877" cy="810938"/>
            </a:xfrm>
            <a:prstGeom prst="ellipse">
              <a:avLst/>
            </a:prstGeom>
            <a:solidFill>
              <a:schemeClr val="accent4"/>
            </a:solidFill>
            <a:ln w="508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5626135" y="1965997"/>
              <a:ext cx="811877" cy="810938"/>
            </a:xfrm>
            <a:prstGeom prst="ellipse">
              <a:avLst/>
            </a:prstGeom>
            <a:solidFill>
              <a:schemeClr val="accent4"/>
            </a:solidFill>
            <a:ln w="508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 flipH="1">
              <a:off x="5782470" y="2181006"/>
              <a:ext cx="511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kern="0" dirty="0">
                  <a:solidFill>
                    <a:srgbClr val="85225D"/>
                  </a:solidFill>
                </a:rPr>
                <a:t>01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 flipH="1">
              <a:off x="6394751" y="2872950"/>
              <a:ext cx="526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kern="0" dirty="0">
                  <a:solidFill>
                    <a:srgbClr val="85225D"/>
                  </a:solidFill>
                </a:rPr>
                <a:t>02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 flipH="1">
              <a:off x="5782470" y="3574029"/>
              <a:ext cx="506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kern="0" dirty="0">
                  <a:solidFill>
                    <a:srgbClr val="85225D"/>
                  </a:solidFill>
                </a:rPr>
                <a:t>03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 flipH="1">
              <a:off x="6394751" y="4287294"/>
              <a:ext cx="538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kern="0" dirty="0">
                  <a:solidFill>
                    <a:srgbClr val="85225D"/>
                  </a:solidFill>
                </a:rPr>
                <a:t>04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 flipH="1">
              <a:off x="5782470" y="4978343"/>
              <a:ext cx="555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kern="0" dirty="0">
                  <a:solidFill>
                    <a:srgbClr val="85225D"/>
                  </a:solidFill>
                </a:rPr>
                <a:t>05</a:t>
              </a:r>
            </a:p>
          </p:txBody>
        </p:sp>
        <p:grpSp>
          <p:nvGrpSpPr>
            <p:cNvPr id="4" name="Group 3"/>
            <p:cNvGrpSpPr/>
            <p:nvPr userDrawn="1"/>
          </p:nvGrpSpPr>
          <p:grpSpPr>
            <a:xfrm>
              <a:off x="216258" y="1621443"/>
              <a:ext cx="4292719" cy="4293554"/>
              <a:chOff x="1272512" y="2320394"/>
              <a:chExt cx="2928130" cy="2928699"/>
            </a:xfrm>
          </p:grpSpPr>
          <p:sp>
            <p:nvSpPr>
              <p:cNvPr id="73" name="Oval 3"/>
              <p:cNvSpPr/>
              <p:nvPr userDrawn="1"/>
            </p:nvSpPr>
            <p:spPr>
              <a:xfrm rot="5758777" flipH="1">
                <a:off x="1272227" y="2320679"/>
                <a:ext cx="2928699" cy="2928130"/>
              </a:xfrm>
              <a:custGeom>
                <a:avLst/>
                <a:gdLst/>
                <a:ahLst/>
                <a:cxnLst/>
                <a:rect l="l" t="t" r="r" b="b"/>
                <a:pathLst>
                  <a:path w="6079859" h="6083116">
                    <a:moveTo>
                      <a:pt x="2808310" y="0"/>
                    </a:moveTo>
                    <a:lnTo>
                      <a:pt x="3239573" y="0"/>
                    </a:lnTo>
                    <a:lnTo>
                      <a:pt x="3359118" y="371760"/>
                    </a:lnTo>
                    <a:cubicBezTo>
                      <a:pt x="3487792" y="386700"/>
                      <a:pt x="3613679" y="410761"/>
                      <a:pt x="3735393" y="446008"/>
                    </a:cubicBezTo>
                    <a:lnTo>
                      <a:pt x="4002913" y="141147"/>
                    </a:lnTo>
                    <a:lnTo>
                      <a:pt x="4398583" y="312708"/>
                    </a:lnTo>
                    <a:lnTo>
                      <a:pt x="4360477" y="700267"/>
                    </a:lnTo>
                    <a:cubicBezTo>
                      <a:pt x="4469923" y="761695"/>
                      <a:pt x="4574580" y="830618"/>
                      <a:pt x="4673331" y="906904"/>
                    </a:cubicBezTo>
                    <a:lnTo>
                      <a:pt x="5022174" y="728895"/>
                    </a:lnTo>
                    <a:lnTo>
                      <a:pt x="5326379" y="1034586"/>
                    </a:lnTo>
                    <a:lnTo>
                      <a:pt x="5150481" y="1375183"/>
                    </a:lnTo>
                    <a:cubicBezTo>
                      <a:pt x="5232466" y="1478904"/>
                      <a:pt x="5306920" y="1588862"/>
                      <a:pt x="5371875" y="1704888"/>
                    </a:cubicBezTo>
                    <a:lnTo>
                      <a:pt x="5752500" y="1671357"/>
                    </a:lnTo>
                    <a:lnTo>
                      <a:pt x="5920041" y="2068746"/>
                    </a:lnTo>
                    <a:lnTo>
                      <a:pt x="5628175" y="2319670"/>
                    </a:lnTo>
                    <a:cubicBezTo>
                      <a:pt x="5662285" y="2440727"/>
                      <a:pt x="5687743" y="2565334"/>
                      <a:pt x="5703386" y="2692874"/>
                    </a:cubicBezTo>
                    <a:lnTo>
                      <a:pt x="6079859" y="2822251"/>
                    </a:lnTo>
                    <a:lnTo>
                      <a:pt x="6071282" y="3253429"/>
                    </a:lnTo>
                    <a:lnTo>
                      <a:pt x="5703490" y="3363677"/>
                    </a:lnTo>
                    <a:cubicBezTo>
                      <a:pt x="5687874" y="3492899"/>
                      <a:pt x="5663053" y="3619280"/>
                      <a:pt x="5627010" y="3741415"/>
                    </a:cubicBezTo>
                    <a:lnTo>
                      <a:pt x="5930814" y="3987129"/>
                    </a:lnTo>
                    <a:lnTo>
                      <a:pt x="5775283" y="4389370"/>
                    </a:lnTo>
                    <a:lnTo>
                      <a:pt x="5368738" y="4365832"/>
                    </a:lnTo>
                    <a:cubicBezTo>
                      <a:pt x="5310169" y="4468778"/>
                      <a:pt x="5244942" y="4567428"/>
                      <a:pt x="5173479" y="4661079"/>
                    </a:cubicBezTo>
                    <a:lnTo>
                      <a:pt x="5353023" y="5028639"/>
                    </a:lnTo>
                    <a:lnTo>
                      <a:pt x="5042070" y="5327463"/>
                    </a:lnTo>
                    <a:lnTo>
                      <a:pt x="4699909" y="5143125"/>
                    </a:lnTo>
                    <a:cubicBezTo>
                      <a:pt x="4598621" y="5223116"/>
                      <a:pt x="4491383" y="5295914"/>
                      <a:pt x="4378197" y="5359426"/>
                    </a:cubicBezTo>
                    <a:lnTo>
                      <a:pt x="4413158" y="5756288"/>
                    </a:lnTo>
                    <a:lnTo>
                      <a:pt x="4015769" y="5923828"/>
                    </a:lnTo>
                    <a:lnTo>
                      <a:pt x="3754803" y="5620282"/>
                    </a:lnTo>
                    <a:cubicBezTo>
                      <a:pt x="3638129" y="5653000"/>
                      <a:pt x="3518164" y="5677692"/>
                      <a:pt x="3395496" y="5693590"/>
                    </a:cubicBezTo>
                    <a:lnTo>
                      <a:pt x="3269190" y="6083116"/>
                    </a:lnTo>
                    <a:lnTo>
                      <a:pt x="2837928" y="6082066"/>
                    </a:lnTo>
                    <a:lnTo>
                      <a:pt x="2714474" y="5694915"/>
                    </a:lnTo>
                    <a:cubicBezTo>
                      <a:pt x="2594698" y="5680479"/>
                      <a:pt x="2477363" y="5658133"/>
                      <a:pt x="2363705" y="5625710"/>
                    </a:cubicBezTo>
                    <a:lnTo>
                      <a:pt x="2099161" y="5930403"/>
                    </a:lnTo>
                    <a:lnTo>
                      <a:pt x="1702593" y="5760929"/>
                    </a:lnTo>
                    <a:lnTo>
                      <a:pt x="1738403" y="5375899"/>
                    </a:lnTo>
                    <a:cubicBezTo>
                      <a:pt x="1626909" y="5314092"/>
                      <a:pt x="1520320" y="5244533"/>
                      <a:pt x="1419840" y="5167311"/>
                    </a:cubicBezTo>
                    <a:lnTo>
                      <a:pt x="1082212" y="5354727"/>
                    </a:lnTo>
                    <a:lnTo>
                      <a:pt x="767524" y="5059839"/>
                    </a:lnTo>
                    <a:lnTo>
                      <a:pt x="938852" y="4697613"/>
                    </a:lnTo>
                    <a:cubicBezTo>
                      <a:pt x="863577" y="4602772"/>
                      <a:pt x="794610" y="4502691"/>
                      <a:pt x="734316" y="4396975"/>
                    </a:cubicBezTo>
                    <a:lnTo>
                      <a:pt x="311076" y="4419411"/>
                    </a:lnTo>
                    <a:lnTo>
                      <a:pt x="157506" y="4016417"/>
                    </a:lnTo>
                    <a:lnTo>
                      <a:pt x="464442" y="3770635"/>
                    </a:lnTo>
                    <a:cubicBezTo>
                      <a:pt x="429124" y="3650154"/>
                      <a:pt x="402517" y="3526055"/>
                      <a:pt x="385419" y="3399004"/>
                    </a:cubicBezTo>
                    <a:lnTo>
                      <a:pt x="0" y="3266553"/>
                    </a:lnTo>
                    <a:lnTo>
                      <a:pt x="8577" y="2835375"/>
                    </a:lnTo>
                    <a:lnTo>
                      <a:pt x="380065" y="2724020"/>
                    </a:lnTo>
                    <a:cubicBezTo>
                      <a:pt x="394507" y="2596831"/>
                      <a:pt x="417863" y="2472353"/>
                      <a:pt x="451533" y="2351759"/>
                    </a:cubicBezTo>
                    <a:lnTo>
                      <a:pt x="150923" y="2081415"/>
                    </a:lnTo>
                    <a:lnTo>
                      <a:pt x="327292" y="1687865"/>
                    </a:lnTo>
                    <a:lnTo>
                      <a:pt x="701498" y="1729268"/>
                    </a:lnTo>
                    <a:cubicBezTo>
                      <a:pt x="763478" y="1617514"/>
                      <a:pt x="833261" y="1510706"/>
                      <a:pt x="912660" y="1411511"/>
                    </a:cubicBezTo>
                    <a:lnTo>
                      <a:pt x="721207" y="1066610"/>
                    </a:lnTo>
                    <a:lnTo>
                      <a:pt x="1016095" y="751921"/>
                    </a:lnTo>
                    <a:lnTo>
                      <a:pt x="1389403" y="928491"/>
                    </a:lnTo>
                    <a:cubicBezTo>
                      <a:pt x="1484917" y="851912"/>
                      <a:pt x="1585963" y="782052"/>
                      <a:pt x="1692093" y="719941"/>
                    </a:cubicBezTo>
                    <a:lnTo>
                      <a:pt x="1657003" y="321627"/>
                    </a:lnTo>
                    <a:lnTo>
                      <a:pt x="2054392" y="154087"/>
                    </a:lnTo>
                    <a:lnTo>
                      <a:pt x="2312989" y="454877"/>
                    </a:lnTo>
                    <a:cubicBezTo>
                      <a:pt x="2434178" y="420244"/>
                      <a:pt x="2559068" y="394555"/>
                      <a:pt x="2686799" y="377875"/>
                    </a:cubicBezTo>
                    <a:close/>
                  </a:path>
                </a:pathLst>
              </a:custGeom>
              <a:solidFill>
                <a:srgbClr val="85225D"/>
              </a:solidFill>
              <a:ln w="508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77"/>
              <p:cNvSpPr/>
              <p:nvPr userDrawn="1"/>
            </p:nvSpPr>
            <p:spPr>
              <a:xfrm flipH="1">
                <a:off x="1562715" y="2607518"/>
                <a:ext cx="2347722" cy="2354452"/>
              </a:xfrm>
              <a:prstGeom prst="ellipse">
                <a:avLst/>
              </a:prstGeom>
              <a:solidFill>
                <a:schemeClr val="accent6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3600"/>
                  </a:lnSpc>
                </a:pPr>
                <a:r>
                  <a:rPr lang="en-US" sz="3000" b="1" spc="-30" dirty="0">
                    <a:solidFill>
                      <a:srgbClr val="FFFFFF"/>
                    </a:solidFill>
                    <a:latin typeface="Arial Black" charset="0"/>
                  </a:rPr>
                  <a:t>The ‘Go-To’ Solution for Developing CME</a:t>
                </a:r>
              </a:p>
            </p:txBody>
          </p:sp>
        </p:grpSp>
      </p:grpSp>
      <p:sp>
        <p:nvSpPr>
          <p:cNvPr id="4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11424" y="561788"/>
            <a:ext cx="10369152" cy="720817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Why ACHL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934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Our Approa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6095999" y="3401362"/>
            <a:ext cx="6095999" cy="3160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kern="0" dirty="0">
              <a:solidFill>
                <a:prstClr val="white"/>
              </a:solidFill>
              <a:sym typeface="Arial Narrow Bold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3401362"/>
            <a:ext cx="6095999" cy="316042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kern="0" dirty="0">
              <a:solidFill>
                <a:prstClr val="white"/>
              </a:solidFill>
              <a:sym typeface="Arial Narrow Bold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268576"/>
            <a:ext cx="6095999" cy="3160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kern="0" dirty="0">
              <a:solidFill>
                <a:prstClr val="white"/>
              </a:solidFill>
              <a:sym typeface="Arial Narrow Bold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96000" y="268576"/>
            <a:ext cx="6095999" cy="316042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kern="0" dirty="0">
              <a:solidFill>
                <a:prstClr val="white"/>
              </a:solidFill>
              <a:sym typeface="Arial Narrow Bold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406401" y="641278"/>
            <a:ext cx="5448299" cy="2163535"/>
            <a:chOff x="406401" y="641278"/>
            <a:chExt cx="5448299" cy="2163535"/>
          </a:xfrm>
        </p:grpSpPr>
        <p:sp>
          <p:nvSpPr>
            <p:cNvPr id="9" name="Rectangle 8">
              <a:hlinkClick r:id="" action="ppaction://noaction"/>
            </p:cNvPr>
            <p:cNvSpPr/>
            <p:nvPr/>
          </p:nvSpPr>
          <p:spPr>
            <a:xfrm>
              <a:off x="406401" y="641278"/>
              <a:ext cx="5334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Assess the </a:t>
              </a:r>
              <a:b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</a:b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Practice Environment</a:t>
              </a:r>
            </a:p>
          </p:txBody>
        </p:sp>
        <p:sp>
          <p:nvSpPr>
            <p:cNvPr id="10" name="Rectangle 9">
              <a:hlinkClick r:id="" action="ppaction://noaction"/>
            </p:cNvPr>
            <p:cNvSpPr/>
            <p:nvPr/>
          </p:nvSpPr>
          <p:spPr>
            <a:xfrm>
              <a:off x="1828801" y="1673734"/>
              <a:ext cx="4025899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gaps in current treatment paradigm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educational barriers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economic assessment 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healthcare delivery environment</a:t>
              </a:r>
            </a:p>
          </p:txBody>
        </p:sp>
      </p:grpSp>
      <p:sp>
        <p:nvSpPr>
          <p:cNvPr id="27" name="Up Ribbon 26"/>
          <p:cNvSpPr/>
          <p:nvPr userDrawn="1"/>
        </p:nvSpPr>
        <p:spPr>
          <a:xfrm>
            <a:off x="3873436" y="3025206"/>
            <a:ext cx="4460808" cy="706418"/>
          </a:xfrm>
          <a:prstGeom prst="ribbon2">
            <a:avLst>
              <a:gd name="adj1" fmla="val 16667"/>
              <a:gd name="adj2" fmla="val 65374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C3C3C"/>
                </a:solidFill>
                <a:latin typeface="Arial Italic" charset="0"/>
              </a:rPr>
              <a:t>Our Approach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06401" y="3774064"/>
            <a:ext cx="5448299" cy="2432839"/>
            <a:chOff x="406401" y="641278"/>
            <a:chExt cx="5448299" cy="2432839"/>
          </a:xfrm>
        </p:grpSpPr>
        <p:sp>
          <p:nvSpPr>
            <p:cNvPr id="32" name="Rectangle 31">
              <a:hlinkClick r:id="" action="ppaction://noaction"/>
            </p:cNvPr>
            <p:cNvSpPr/>
            <p:nvPr/>
          </p:nvSpPr>
          <p:spPr>
            <a:xfrm>
              <a:off x="406401" y="641278"/>
              <a:ext cx="5334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Educate the </a:t>
              </a:r>
              <a:b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</a:b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Healthcare Professionals</a:t>
              </a:r>
            </a:p>
          </p:txBody>
        </p:sp>
        <p:sp>
          <p:nvSpPr>
            <p:cNvPr id="33" name="Rectangle 32">
              <a:hlinkClick r:id="" action="ppaction://noaction"/>
            </p:cNvPr>
            <p:cNvSpPr/>
            <p:nvPr/>
          </p:nvSpPr>
          <p:spPr>
            <a:xfrm>
              <a:off x="1828801" y="1673734"/>
              <a:ext cx="4025899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digital education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hands-on training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POC education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peer-to-peer programming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PI/QI CME</a:t>
              </a: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6518082" y="641278"/>
            <a:ext cx="5448299" cy="2394367"/>
            <a:chOff x="406401" y="641278"/>
            <a:chExt cx="5448299" cy="2394367"/>
          </a:xfrm>
        </p:grpSpPr>
        <p:sp>
          <p:nvSpPr>
            <p:cNvPr id="36" name="Rectangle 35">
              <a:hlinkClick r:id="" action="ppaction://noaction"/>
            </p:cNvPr>
            <p:cNvSpPr/>
            <p:nvPr/>
          </p:nvSpPr>
          <p:spPr>
            <a:xfrm>
              <a:off x="406401" y="641278"/>
              <a:ext cx="5334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Engage Leading Faculty </a:t>
              </a:r>
              <a:b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</a:b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and Stakeholders</a:t>
              </a:r>
            </a:p>
          </p:txBody>
        </p:sp>
        <p:sp>
          <p:nvSpPr>
            <p:cNvPr id="37" name="Rectangle 36">
              <a:hlinkClick r:id="" action="ppaction://noaction"/>
            </p:cNvPr>
            <p:cNvSpPr/>
            <p:nvPr/>
          </p:nvSpPr>
          <p:spPr>
            <a:xfrm>
              <a:off x="1828801" y="1673734"/>
              <a:ext cx="4025899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identify | map | plan | develop relationships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CME advisory boards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content development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communication strategies</a:t>
              </a: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6518082" y="3774064"/>
            <a:ext cx="5448299" cy="2163535"/>
            <a:chOff x="406401" y="641278"/>
            <a:chExt cx="5448299" cy="2163535"/>
          </a:xfrm>
        </p:grpSpPr>
        <p:sp>
          <p:nvSpPr>
            <p:cNvPr id="40" name="Rectangle 39">
              <a:hlinkClick r:id="" action="ppaction://noaction"/>
            </p:cNvPr>
            <p:cNvSpPr/>
            <p:nvPr/>
          </p:nvSpPr>
          <p:spPr>
            <a:xfrm>
              <a:off x="406401" y="641278"/>
              <a:ext cx="5334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Support  </a:t>
              </a:r>
              <a:b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</a:b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the Patient</a:t>
              </a:r>
            </a:p>
          </p:txBody>
        </p:sp>
        <p:sp>
          <p:nvSpPr>
            <p:cNvPr id="41" name="Rectangle 40">
              <a:hlinkClick r:id="" action="ppaction://noaction"/>
            </p:cNvPr>
            <p:cNvSpPr/>
            <p:nvPr/>
          </p:nvSpPr>
          <p:spPr>
            <a:xfrm>
              <a:off x="1828801" y="1673734"/>
              <a:ext cx="4025899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interactive resources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in-person training programs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quality improvement paradigms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patient support | education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69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Our Approach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6095999" y="3401362"/>
            <a:ext cx="6095999" cy="3160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kern="0" dirty="0">
              <a:solidFill>
                <a:prstClr val="white"/>
              </a:solidFill>
              <a:sym typeface="Arial Narrow Bold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3401362"/>
            <a:ext cx="6095999" cy="3160424"/>
          </a:xfrm>
          <a:prstGeom prst="rect">
            <a:avLst/>
          </a:prstGeom>
          <a:solidFill>
            <a:srgbClr val="8522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kern="0" dirty="0">
              <a:solidFill>
                <a:prstClr val="white"/>
              </a:solidFill>
              <a:sym typeface="Arial Narrow Bold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268576"/>
            <a:ext cx="6095999" cy="3160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kern="0" dirty="0">
              <a:solidFill>
                <a:prstClr val="white"/>
              </a:solidFill>
              <a:sym typeface="Arial Narrow Bold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96000" y="268576"/>
            <a:ext cx="6095999" cy="3160424"/>
          </a:xfrm>
          <a:prstGeom prst="rect">
            <a:avLst/>
          </a:prstGeom>
          <a:solidFill>
            <a:srgbClr val="8522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kern="0" dirty="0">
              <a:solidFill>
                <a:prstClr val="white"/>
              </a:solidFill>
              <a:sym typeface="Arial Narrow Bold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406401" y="641278"/>
            <a:ext cx="5448299" cy="2163535"/>
            <a:chOff x="406401" y="641278"/>
            <a:chExt cx="5448299" cy="2163535"/>
          </a:xfrm>
        </p:grpSpPr>
        <p:sp>
          <p:nvSpPr>
            <p:cNvPr id="9" name="Rectangle 8">
              <a:hlinkClick r:id="" action="ppaction://noaction"/>
            </p:cNvPr>
            <p:cNvSpPr/>
            <p:nvPr/>
          </p:nvSpPr>
          <p:spPr>
            <a:xfrm>
              <a:off x="406401" y="641278"/>
              <a:ext cx="5334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Assess the </a:t>
              </a:r>
              <a:b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</a:b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Practice Environment</a:t>
              </a:r>
            </a:p>
          </p:txBody>
        </p:sp>
        <p:sp>
          <p:nvSpPr>
            <p:cNvPr id="10" name="Rectangle 9">
              <a:hlinkClick r:id="" action="ppaction://noaction"/>
            </p:cNvPr>
            <p:cNvSpPr/>
            <p:nvPr/>
          </p:nvSpPr>
          <p:spPr>
            <a:xfrm>
              <a:off x="1828801" y="1673734"/>
              <a:ext cx="4025899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gaps in current treatment paradigm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educational barriers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economic assessment 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healthcare delivery environment</a:t>
              </a:r>
            </a:p>
          </p:txBody>
        </p:sp>
      </p:grpSp>
      <p:sp>
        <p:nvSpPr>
          <p:cNvPr id="27" name="Up Ribbon 26"/>
          <p:cNvSpPr/>
          <p:nvPr userDrawn="1"/>
        </p:nvSpPr>
        <p:spPr>
          <a:xfrm>
            <a:off x="3873436" y="3025206"/>
            <a:ext cx="4460808" cy="706418"/>
          </a:xfrm>
          <a:prstGeom prst="ribbon2">
            <a:avLst>
              <a:gd name="adj1" fmla="val 16667"/>
              <a:gd name="adj2" fmla="val 65374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 Italic" charset="0"/>
              </a:rPr>
              <a:t>Our Approach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06401" y="3774064"/>
            <a:ext cx="5448299" cy="2432839"/>
            <a:chOff x="406401" y="641278"/>
            <a:chExt cx="5448299" cy="2432839"/>
          </a:xfrm>
        </p:grpSpPr>
        <p:sp>
          <p:nvSpPr>
            <p:cNvPr id="32" name="Rectangle 31">
              <a:hlinkClick r:id="" action="ppaction://noaction"/>
            </p:cNvPr>
            <p:cNvSpPr/>
            <p:nvPr/>
          </p:nvSpPr>
          <p:spPr>
            <a:xfrm>
              <a:off x="406401" y="641278"/>
              <a:ext cx="5334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Educate the </a:t>
              </a:r>
              <a:b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</a:b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Healthcare Professionals</a:t>
              </a:r>
            </a:p>
          </p:txBody>
        </p:sp>
        <p:sp>
          <p:nvSpPr>
            <p:cNvPr id="33" name="Rectangle 32">
              <a:hlinkClick r:id="" action="ppaction://noaction"/>
            </p:cNvPr>
            <p:cNvSpPr/>
            <p:nvPr/>
          </p:nvSpPr>
          <p:spPr>
            <a:xfrm>
              <a:off x="1828801" y="1673734"/>
              <a:ext cx="4025899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digital education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hands-on training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POC education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peer-to-peer programming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PI/QI CME</a:t>
              </a: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6518082" y="641278"/>
            <a:ext cx="5448299" cy="2394367"/>
            <a:chOff x="406401" y="641278"/>
            <a:chExt cx="5448299" cy="2394367"/>
          </a:xfrm>
        </p:grpSpPr>
        <p:sp>
          <p:nvSpPr>
            <p:cNvPr id="36" name="Rectangle 35">
              <a:hlinkClick r:id="" action="ppaction://noaction"/>
            </p:cNvPr>
            <p:cNvSpPr/>
            <p:nvPr/>
          </p:nvSpPr>
          <p:spPr>
            <a:xfrm>
              <a:off x="406401" y="641278"/>
              <a:ext cx="5334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Engage Leading Faculty </a:t>
              </a:r>
              <a:b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</a:b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and Stakeholders</a:t>
              </a:r>
            </a:p>
          </p:txBody>
        </p:sp>
        <p:sp>
          <p:nvSpPr>
            <p:cNvPr id="37" name="Rectangle 36">
              <a:hlinkClick r:id="" action="ppaction://noaction"/>
            </p:cNvPr>
            <p:cNvSpPr/>
            <p:nvPr/>
          </p:nvSpPr>
          <p:spPr>
            <a:xfrm>
              <a:off x="1828801" y="1673734"/>
              <a:ext cx="4025899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identify | map | plan | develop relationships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CME advisory boards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content development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communication strategies</a:t>
              </a: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6518082" y="3774064"/>
            <a:ext cx="5448299" cy="2163535"/>
            <a:chOff x="406401" y="641278"/>
            <a:chExt cx="5448299" cy="2163535"/>
          </a:xfrm>
        </p:grpSpPr>
        <p:sp>
          <p:nvSpPr>
            <p:cNvPr id="40" name="Rectangle 39">
              <a:hlinkClick r:id="" action="ppaction://noaction"/>
            </p:cNvPr>
            <p:cNvSpPr/>
            <p:nvPr/>
          </p:nvSpPr>
          <p:spPr>
            <a:xfrm>
              <a:off x="406401" y="641278"/>
              <a:ext cx="5334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Support  </a:t>
              </a:r>
              <a:b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</a:br>
              <a:r>
                <a:rPr lang="en-US" sz="28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the Patient</a:t>
              </a:r>
            </a:p>
          </p:txBody>
        </p:sp>
        <p:sp>
          <p:nvSpPr>
            <p:cNvPr id="41" name="Rectangle 40">
              <a:hlinkClick r:id="" action="ppaction://noaction"/>
            </p:cNvPr>
            <p:cNvSpPr/>
            <p:nvPr/>
          </p:nvSpPr>
          <p:spPr>
            <a:xfrm>
              <a:off x="1828801" y="1673734"/>
              <a:ext cx="4025899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interactive resources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in-person training programs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quality improvement paradigms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500" kern="0" dirty="0">
                  <a:solidFill>
                    <a:prstClr val="white"/>
                  </a:solidFill>
                  <a:cs typeface="Gotham Light" pitchFamily="50" charset="0"/>
                  <a:sym typeface="Arial Narrow Bold"/>
                </a:rPr>
                <a:t>patient support | education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915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: About ACH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561788"/>
            <a:ext cx="10369152" cy="7208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uk-UA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F000A1-383D-4268-AF3F-16AA2B24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B878A66-25A7-425B-8660-3359B4838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8CE0B04-E72C-42DC-A9FF-535266927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67B4B0F-C675-4B56-86A0-852D0ED4E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418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: About ACH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561788"/>
            <a:ext cx="10369152" cy="7208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uk-U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B8C204-DB3B-46CB-B9E8-3C7FAC15A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58DF05-63CD-4885-B660-3A9F06EAF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47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: Bullets on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1325563"/>
          </a:xfrm>
        </p:spPr>
        <p:txBody>
          <a:bodyPr/>
          <a:lstStyle>
            <a:lvl1pPr>
              <a:defRPr>
                <a:solidFill>
                  <a:srgbClr val="8522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35133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51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: 2-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7C2542-1FD5-4E9A-A6A6-35259470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64735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56E116-779E-4B71-ABC0-A0CEB28EC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057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52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422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758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32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A4CC8-8206-4CFA-9E95-B53C7ADC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0E33-878B-45EE-B33B-08B4E259D0A5}" type="datetimeFigureOut">
              <a:rPr lang="en-US" smtClean="0">
                <a:solidFill>
                  <a:srgbClr val="3C3C3C">
                    <a:tint val="75000"/>
                  </a:srgbClr>
                </a:solidFill>
              </a:rPr>
              <a:pPr/>
              <a:t>1/7/2019</a:t>
            </a:fld>
            <a:endParaRPr lang="en-US">
              <a:solidFill>
                <a:srgbClr val="3C3C3C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0F914-DF84-4B67-BC56-FDE17335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C3C3C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76F04-BAD8-46F9-A813-A378A236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C636-532D-48D1-BE91-656C7050C25C}" type="slidenum">
              <a:rPr lang="en-US" smtClean="0">
                <a:solidFill>
                  <a:srgbClr val="3C3C3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C3C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9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Bullets o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1325563"/>
          </a:xfrm>
        </p:spPr>
        <p:txBody>
          <a:bodyPr/>
          <a:lstStyle>
            <a:lvl1pPr>
              <a:defRPr>
                <a:solidFill>
                  <a:srgbClr val="8522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35133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92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3 Circle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 userDrawn="1"/>
        </p:nvSpPr>
        <p:spPr>
          <a:xfrm>
            <a:off x="-4094705" y="1224135"/>
            <a:ext cx="7382393" cy="5949281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ln w="12700">
            <a:solidFill>
              <a:srgbClr val="F46C23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 userDrawn="1"/>
        </p:nvSpPr>
        <p:spPr>
          <a:xfrm>
            <a:off x="2665506" y="2255531"/>
            <a:ext cx="7318926" cy="1083733"/>
          </a:xfrm>
          <a:custGeom>
            <a:avLst/>
            <a:gdLst>
              <a:gd name="connsiteX0" fmla="*/ 0 w 7318926"/>
              <a:gd name="connsiteY0" fmla="*/ 0 h 1083733"/>
              <a:gd name="connsiteX1" fmla="*/ 7318926 w 7318926"/>
              <a:gd name="connsiteY1" fmla="*/ 0 h 1083733"/>
              <a:gd name="connsiteX2" fmla="*/ 7318926 w 7318926"/>
              <a:gd name="connsiteY2" fmla="*/ 1083733 h 1083733"/>
              <a:gd name="connsiteX3" fmla="*/ 0 w 7318926"/>
              <a:gd name="connsiteY3" fmla="*/ 1083733 h 1083733"/>
              <a:gd name="connsiteX4" fmla="*/ 0 w 7318926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8926" h="1083733">
                <a:moveTo>
                  <a:pt x="0" y="0"/>
                </a:moveTo>
                <a:lnTo>
                  <a:pt x="7318926" y="0"/>
                </a:lnTo>
                <a:lnTo>
                  <a:pt x="7318926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F46C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43180" rIns="43180" bIns="43180" numCol="1" spcCol="1270" anchor="ctr" anchorCtr="0">
            <a:noAutofit/>
          </a:bodyPr>
          <a:lstStyle/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3077258" y="3693897"/>
            <a:ext cx="6907174" cy="1083733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F46C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43180" rIns="43180" bIns="43180" numCol="1" spcCol="1270" anchor="ctr" anchorCtr="0">
            <a:noAutofit/>
          </a:bodyPr>
          <a:lstStyle/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2683321" y="5116187"/>
            <a:ext cx="7301111" cy="1083733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F46C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43180" rIns="43180" bIns="43180" numCol="1" spcCol="1270" anchor="ctr" anchorCtr="0">
            <a:noAutofit/>
          </a:bodyPr>
          <a:lstStyle/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005987" y="2074122"/>
            <a:ext cx="1354666" cy="1446550"/>
            <a:chOff x="1701827" y="1457988"/>
            <a:chExt cx="1354666" cy="1446550"/>
          </a:xfrm>
        </p:grpSpPr>
        <p:sp>
          <p:nvSpPr>
            <p:cNvPr id="9" name="Oval 8"/>
            <p:cNvSpPr/>
            <p:nvPr/>
          </p:nvSpPr>
          <p:spPr>
            <a:xfrm>
              <a:off x="1701827" y="1503930"/>
              <a:ext cx="1354666" cy="1354666"/>
            </a:xfrm>
            <a:prstGeom prst="ellipse">
              <a:avLst/>
            </a:prstGeom>
            <a:ln w="44450">
              <a:solidFill>
                <a:srgbClr val="F46C2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1927755" y="1457988"/>
              <a:ext cx="9028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rgbClr val="F46C23">
                      <a:alpha val="2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IN" sz="8800" dirty="0">
                <a:solidFill>
                  <a:srgbClr val="F46C23">
                    <a:alpha val="25000"/>
                  </a:srgbClr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399925" y="3512488"/>
            <a:ext cx="1354666" cy="1446550"/>
            <a:chOff x="2095765" y="3132784"/>
            <a:chExt cx="1354666" cy="1446550"/>
          </a:xfrm>
        </p:grpSpPr>
        <p:sp>
          <p:nvSpPr>
            <p:cNvPr id="12" name="Oval 11"/>
            <p:cNvSpPr/>
            <p:nvPr/>
          </p:nvSpPr>
          <p:spPr>
            <a:xfrm>
              <a:off x="2095765" y="3178726"/>
              <a:ext cx="1354666" cy="1354666"/>
            </a:xfrm>
            <a:prstGeom prst="ellipse">
              <a:avLst/>
            </a:prstGeom>
            <a:ln w="50800">
              <a:solidFill>
                <a:srgbClr val="F46C2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321693" y="3132784"/>
              <a:ext cx="9028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rgbClr val="F46C23">
                      <a:alpha val="2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IN" sz="8800" dirty="0">
                <a:solidFill>
                  <a:srgbClr val="F46C23">
                    <a:alpha val="25000"/>
                  </a:srgbClr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005987" y="4934778"/>
            <a:ext cx="1354666" cy="1446550"/>
            <a:chOff x="1701827" y="4718690"/>
            <a:chExt cx="1354666" cy="1446550"/>
          </a:xfrm>
        </p:grpSpPr>
        <p:sp>
          <p:nvSpPr>
            <p:cNvPr id="15" name="Oval 14"/>
            <p:cNvSpPr/>
            <p:nvPr/>
          </p:nvSpPr>
          <p:spPr>
            <a:xfrm>
              <a:off x="1701827" y="4764632"/>
              <a:ext cx="1354666" cy="1354666"/>
            </a:xfrm>
            <a:prstGeom prst="ellipse">
              <a:avLst/>
            </a:prstGeom>
            <a:ln w="50800">
              <a:solidFill>
                <a:srgbClr val="F46C2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1927755" y="4718690"/>
              <a:ext cx="9028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rgbClr val="F46C23">
                      <a:alpha val="2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IN" sz="8800" dirty="0">
                <a:solidFill>
                  <a:srgbClr val="F46C23">
                    <a:alpha val="25000"/>
                  </a:srgbClr>
                </a:solidFill>
              </a:endParaRPr>
            </a:p>
          </p:txBody>
        </p:sp>
      </p:grpSp>
      <p:sp>
        <p:nvSpPr>
          <p:cNvPr id="1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19205" y="2345027"/>
            <a:ext cx="6454591" cy="90474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819602" y="3783393"/>
            <a:ext cx="6054194" cy="90474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419205" y="5205683"/>
            <a:ext cx="6454591" cy="90474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561788"/>
            <a:ext cx="10369152" cy="7208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uk-UA" dirty="0"/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911424" y="1306984"/>
            <a:ext cx="10369152" cy="4201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XLarge Circ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159931" y="3284984"/>
            <a:ext cx="4840729" cy="1386444"/>
            <a:chOff x="4159931" y="3284984"/>
            <a:chExt cx="4840729" cy="1386444"/>
          </a:xfrm>
          <a:effectLst/>
        </p:grpSpPr>
        <p:sp>
          <p:nvSpPr>
            <p:cNvPr id="6" name="Straight Connector 5"/>
            <p:cNvSpPr/>
            <p:nvPr/>
          </p:nvSpPr>
          <p:spPr>
            <a:xfrm>
              <a:off x="4159931" y="4003818"/>
              <a:ext cx="4101187" cy="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/>
            <p:cNvSpPr/>
            <p:nvPr/>
          </p:nvSpPr>
          <p:spPr>
            <a:xfrm rot="10800000">
              <a:off x="7614214" y="3284984"/>
              <a:ext cx="1386446" cy="138644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endParaRPr lang="bg-BG" sz="4400" b="1" dirty="0">
                <a:solidFill>
                  <a:srgbClr val="3C3C3C"/>
                </a:solidFill>
                <a:latin typeface="Arial Black" panose="020B0A040201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231939" y="1625333"/>
            <a:ext cx="5482755" cy="1386444"/>
            <a:chOff x="4231939" y="1625333"/>
            <a:chExt cx="5482755" cy="1386444"/>
          </a:xfrm>
        </p:grpSpPr>
        <p:sp>
          <p:nvSpPr>
            <p:cNvPr id="9" name="Straight Connector 8"/>
            <p:cNvSpPr/>
            <p:nvPr/>
          </p:nvSpPr>
          <p:spPr>
            <a:xfrm>
              <a:off x="4231939" y="2309326"/>
              <a:ext cx="4787898" cy="0"/>
            </a:xfrm>
            <a:prstGeom prst="line">
              <a:avLst/>
            </a:prstGeom>
            <a:ln w="50800">
              <a:solidFill>
                <a:srgbClr val="F46C23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 rot="10800000">
              <a:off x="8328248" y="1625333"/>
              <a:ext cx="1386446" cy="138644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46C2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endParaRPr lang="bg-BG" sz="4400" b="1" dirty="0">
                <a:solidFill>
                  <a:srgbClr val="3C3C3C"/>
                </a:solidFill>
                <a:latin typeface="Arial Black" panose="020B0A04020102020204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159931" y="4942465"/>
            <a:ext cx="5554763" cy="1386444"/>
            <a:chOff x="4159931" y="4942465"/>
            <a:chExt cx="5554763" cy="1386444"/>
          </a:xfrm>
        </p:grpSpPr>
        <p:sp>
          <p:nvSpPr>
            <p:cNvPr id="12" name="Straight Connector 11"/>
            <p:cNvSpPr/>
            <p:nvPr/>
          </p:nvSpPr>
          <p:spPr>
            <a:xfrm>
              <a:off x="4159931" y="5647502"/>
              <a:ext cx="4787898" cy="0"/>
            </a:xfrm>
            <a:prstGeom prst="line">
              <a:avLst/>
            </a:prstGeom>
            <a:ln w="50800">
              <a:solidFill>
                <a:srgbClr val="85225D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/>
            <p:cNvSpPr/>
            <p:nvPr/>
          </p:nvSpPr>
          <p:spPr>
            <a:xfrm rot="10800000">
              <a:off x="8328248" y="4942465"/>
              <a:ext cx="1386446" cy="138644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85225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endParaRPr lang="bg-BG" sz="4400" b="1" dirty="0">
                <a:solidFill>
                  <a:srgbClr val="3C3C3C"/>
                </a:solidFill>
                <a:latin typeface="Arial Black" panose="020B0A04020102020204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775520" y="1612505"/>
            <a:ext cx="4768823" cy="4768823"/>
            <a:chOff x="1775520" y="1324473"/>
            <a:chExt cx="4768823" cy="4768823"/>
          </a:xfrm>
          <a:effectLst/>
        </p:grpSpPr>
        <p:sp>
          <p:nvSpPr>
            <p:cNvPr id="15" name="Oval 14"/>
            <p:cNvSpPr/>
            <p:nvPr/>
          </p:nvSpPr>
          <p:spPr>
            <a:xfrm>
              <a:off x="1775520" y="1324473"/>
              <a:ext cx="4768823" cy="4768823"/>
            </a:xfrm>
            <a:prstGeom prst="ellipse">
              <a:avLst/>
            </a:prstGeom>
            <a:solidFill>
              <a:srgbClr val="F46C23"/>
            </a:solidFill>
            <a:ln w="53975">
              <a:solidFill>
                <a:srgbClr val="F1F3EC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8"/>
            <p:cNvSpPr/>
            <p:nvPr/>
          </p:nvSpPr>
          <p:spPr>
            <a:xfrm>
              <a:off x="2633908" y="3838215"/>
              <a:ext cx="3052047" cy="1573712"/>
            </a:xfrm>
            <a:custGeom>
              <a:avLst/>
              <a:gdLst>
                <a:gd name="connsiteX0" fmla="*/ 0 w 2600960"/>
                <a:gd name="connsiteY0" fmla="*/ 0 h 1341120"/>
                <a:gd name="connsiteX1" fmla="*/ 2600960 w 2600960"/>
                <a:gd name="connsiteY1" fmla="*/ 0 h 1341120"/>
                <a:gd name="connsiteX2" fmla="*/ 2600960 w 2600960"/>
                <a:gd name="connsiteY2" fmla="*/ 1341120 h 1341120"/>
                <a:gd name="connsiteX3" fmla="*/ 0 w 2600960"/>
                <a:gd name="connsiteY3" fmla="*/ 1341120 h 1341120"/>
                <a:gd name="connsiteX4" fmla="*/ 0 w 2600960"/>
                <a:gd name="connsiteY4" fmla="*/ 0 h 13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0960" h="1341120">
                  <a:moveTo>
                    <a:pt x="0" y="0"/>
                  </a:moveTo>
                  <a:lnTo>
                    <a:pt x="2600960" y="0"/>
                  </a:lnTo>
                  <a:lnTo>
                    <a:pt x="2600960" y="1341120"/>
                  </a:lnTo>
                  <a:lnTo>
                    <a:pt x="0" y="13411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02566" y="2763786"/>
            <a:ext cx="3314730" cy="2466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443773" y="1748437"/>
            <a:ext cx="1152128" cy="11306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731373" y="3412896"/>
            <a:ext cx="1152128" cy="11306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43773" y="5081775"/>
            <a:ext cx="1152128" cy="11306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739588"/>
            <a:ext cx="10369152" cy="7208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79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5 Circle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23146" y="1698625"/>
            <a:ext cx="4784679" cy="4079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700" b="0" i="0" baseline="0">
                <a:solidFill>
                  <a:schemeClr val="tx1"/>
                </a:solidFill>
                <a:latin typeface="Arial Bold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23145" y="2201574"/>
            <a:ext cx="4784679" cy="3771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65666A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1548945" y="3848631"/>
            <a:ext cx="2269389" cy="1170154"/>
          </a:xfrm>
          <a:custGeom>
            <a:avLst/>
            <a:gdLst>
              <a:gd name="connsiteX0" fmla="*/ 0 w 2600960"/>
              <a:gd name="connsiteY0" fmla="*/ 0 h 1341120"/>
              <a:gd name="connsiteX1" fmla="*/ 2600960 w 2600960"/>
              <a:gd name="connsiteY1" fmla="*/ 0 h 1341120"/>
              <a:gd name="connsiteX2" fmla="*/ 2600960 w 2600960"/>
              <a:gd name="connsiteY2" fmla="*/ 1341120 h 1341120"/>
              <a:gd name="connsiteX3" fmla="*/ 0 w 2600960"/>
              <a:gd name="connsiteY3" fmla="*/ 1341120 h 1341120"/>
              <a:gd name="connsiteX4" fmla="*/ 0 w 2600960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960" h="1341120">
                <a:moveTo>
                  <a:pt x="0" y="0"/>
                </a:moveTo>
                <a:lnTo>
                  <a:pt x="2600960" y="0"/>
                </a:lnTo>
                <a:lnTo>
                  <a:pt x="260096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910680" y="1979506"/>
            <a:ext cx="3545920" cy="3545920"/>
          </a:xfrm>
          <a:prstGeom prst="ellipse">
            <a:avLst/>
          </a:prstGeom>
          <a:solidFill>
            <a:srgbClr val="F46C23"/>
          </a:solidFill>
          <a:ln w="53975">
            <a:solidFill>
              <a:srgbClr val="F1F3EC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8" name="Group 97"/>
          <p:cNvGrpSpPr/>
          <p:nvPr userDrawn="1"/>
        </p:nvGrpSpPr>
        <p:grpSpPr>
          <a:xfrm>
            <a:off x="5540548" y="1699323"/>
            <a:ext cx="5667277" cy="882597"/>
            <a:chOff x="5540548" y="1699323"/>
            <a:chExt cx="5667277" cy="882597"/>
          </a:xfrm>
        </p:grpSpPr>
        <p:sp>
          <p:nvSpPr>
            <p:cNvPr id="11" name="Straight Connector 10"/>
            <p:cNvSpPr/>
            <p:nvPr userDrawn="1"/>
          </p:nvSpPr>
          <p:spPr>
            <a:xfrm>
              <a:off x="6380151" y="2146067"/>
              <a:ext cx="4827674" cy="1505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rgbClr val="3C3C3C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540548" y="1699323"/>
              <a:ext cx="882599" cy="882597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85225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4400" b="1" dirty="0">
                  <a:solidFill>
                    <a:srgbClr val="3C3C3C">
                      <a:lumMod val="40000"/>
                      <a:lumOff val="60000"/>
                    </a:srgbClr>
                  </a:solidFill>
                </a:rPr>
                <a:t>1</a:t>
              </a:r>
            </a:p>
          </p:txBody>
        </p:sp>
      </p:grpSp>
      <p:grpSp>
        <p:nvGrpSpPr>
          <p:cNvPr id="101" name="Group 100"/>
          <p:cNvGrpSpPr/>
          <p:nvPr userDrawn="1"/>
        </p:nvGrpSpPr>
        <p:grpSpPr>
          <a:xfrm>
            <a:off x="4727104" y="2509911"/>
            <a:ext cx="6480720" cy="882597"/>
            <a:chOff x="4727104" y="2509911"/>
            <a:chExt cx="6480720" cy="882597"/>
          </a:xfrm>
        </p:grpSpPr>
        <p:sp>
          <p:nvSpPr>
            <p:cNvPr id="12" name="Straight Connector 11"/>
            <p:cNvSpPr/>
            <p:nvPr userDrawn="1"/>
          </p:nvSpPr>
          <p:spPr>
            <a:xfrm>
              <a:off x="5540548" y="2959438"/>
              <a:ext cx="5667276" cy="11850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19"/>
            <p:cNvSpPr/>
            <p:nvPr userDrawn="1"/>
          </p:nvSpPr>
          <p:spPr>
            <a:xfrm>
              <a:off x="4727104" y="2509911"/>
              <a:ext cx="882599" cy="882597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8C919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4400" b="1" dirty="0">
                  <a:solidFill>
                    <a:srgbClr val="3C3C3C">
                      <a:lumMod val="40000"/>
                      <a:lumOff val="60000"/>
                    </a:srgbClr>
                  </a:solidFill>
                </a:rPr>
                <a:t>2</a:t>
              </a:r>
              <a:endParaRPr lang="bg-BG" sz="4400" b="1" dirty="0">
                <a:solidFill>
                  <a:srgbClr val="3C3C3C">
                    <a:lumMod val="40000"/>
                    <a:lumOff val="60000"/>
                  </a:srgbClr>
                </a:solidFill>
              </a:endParaRPr>
            </a:p>
          </p:txBody>
        </p:sp>
      </p:grpSp>
      <p:sp>
        <p:nvSpPr>
          <p:cNvPr id="24" name="Text Placehold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11424" y="2106613"/>
            <a:ext cx="3527425" cy="328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>
              <a:buNone/>
              <a:defRPr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>
              <a:buNone/>
              <a:defRPr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>
              <a:buNone/>
              <a:defRPr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</a:t>
            </a:r>
          </a:p>
          <a:p>
            <a:pPr lvl="0"/>
            <a:r>
              <a:rPr lang="en-US" dirty="0"/>
              <a:t>text</a:t>
            </a:r>
            <a:endParaRPr lang="en-IN" dirty="0"/>
          </a:p>
        </p:txBody>
      </p:sp>
      <p:sp>
        <p:nvSpPr>
          <p:cNvPr id="3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11424" y="739588"/>
            <a:ext cx="10369152" cy="7208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uk-UA" dirty="0"/>
          </a:p>
        </p:txBody>
      </p:sp>
      <p:sp>
        <p:nvSpPr>
          <p:cNvPr id="47" name="Text Placeholder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09704" y="2509911"/>
            <a:ext cx="5598122" cy="4079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700" b="0" i="0" baseline="0">
                <a:solidFill>
                  <a:schemeClr val="tx1"/>
                </a:solidFill>
                <a:latin typeface="Arial Bold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609703" y="3012860"/>
            <a:ext cx="5598121" cy="3771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65666A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6" name="Text Placeholder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23146" y="3348806"/>
            <a:ext cx="4784679" cy="4079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700" b="0" i="0" baseline="0">
                <a:solidFill>
                  <a:schemeClr val="tx1"/>
                </a:solidFill>
                <a:latin typeface="Arial Bold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grpSp>
        <p:nvGrpSpPr>
          <p:cNvPr id="116" name="Group 115"/>
          <p:cNvGrpSpPr/>
          <p:nvPr userDrawn="1"/>
        </p:nvGrpSpPr>
        <p:grpSpPr>
          <a:xfrm>
            <a:off x="5540548" y="3351622"/>
            <a:ext cx="5667277" cy="882597"/>
            <a:chOff x="5540548" y="3351622"/>
            <a:chExt cx="5667277" cy="882597"/>
          </a:xfrm>
        </p:grpSpPr>
        <p:sp>
          <p:nvSpPr>
            <p:cNvPr id="59" name="Straight Connector 58"/>
            <p:cNvSpPr/>
            <p:nvPr userDrawn="1"/>
          </p:nvSpPr>
          <p:spPr>
            <a:xfrm>
              <a:off x="6380151" y="3796248"/>
              <a:ext cx="4827674" cy="1505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rgbClr val="3C3C3C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5540548" y="3351622"/>
              <a:ext cx="882599" cy="882597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85225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4400" b="1" dirty="0">
                  <a:solidFill>
                    <a:srgbClr val="3C3C3C">
                      <a:lumMod val="40000"/>
                      <a:lumOff val="60000"/>
                    </a:srgbClr>
                  </a:solidFill>
                </a:rPr>
                <a:t>3</a:t>
              </a:r>
            </a:p>
          </p:txBody>
        </p:sp>
      </p:grpSp>
      <p:sp>
        <p:nvSpPr>
          <p:cNvPr id="10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423145" y="3859840"/>
            <a:ext cx="4784679" cy="3771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65666A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07" name="Group 106"/>
          <p:cNvGrpSpPr/>
          <p:nvPr userDrawn="1"/>
        </p:nvGrpSpPr>
        <p:grpSpPr>
          <a:xfrm>
            <a:off x="4727104" y="4168177"/>
            <a:ext cx="6480720" cy="882597"/>
            <a:chOff x="4727104" y="2509911"/>
            <a:chExt cx="6480720" cy="882597"/>
          </a:xfrm>
        </p:grpSpPr>
        <p:sp>
          <p:nvSpPr>
            <p:cNvPr id="108" name="Straight Connector 107"/>
            <p:cNvSpPr/>
            <p:nvPr userDrawn="1"/>
          </p:nvSpPr>
          <p:spPr>
            <a:xfrm>
              <a:off x="5540548" y="2959438"/>
              <a:ext cx="5667276" cy="11850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Oval 108"/>
            <p:cNvSpPr/>
            <p:nvPr userDrawn="1"/>
          </p:nvSpPr>
          <p:spPr>
            <a:xfrm>
              <a:off x="4727104" y="2509911"/>
              <a:ext cx="882599" cy="882597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8C919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4400" b="1" dirty="0">
                  <a:solidFill>
                    <a:srgbClr val="3C3C3C">
                      <a:lumMod val="40000"/>
                      <a:lumOff val="60000"/>
                    </a:srgbClr>
                  </a:solidFill>
                </a:rPr>
                <a:t>4</a:t>
              </a:r>
              <a:endParaRPr lang="bg-BG" sz="4400" b="1" dirty="0">
                <a:solidFill>
                  <a:srgbClr val="3C3C3C">
                    <a:lumMod val="40000"/>
                    <a:lumOff val="60000"/>
                  </a:srgbClr>
                </a:solidFill>
              </a:endParaRPr>
            </a:p>
          </p:txBody>
        </p:sp>
      </p:grpSp>
      <p:sp>
        <p:nvSpPr>
          <p:cNvPr id="1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5609704" y="4168177"/>
            <a:ext cx="5598122" cy="4079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700" b="0" i="0" baseline="0">
                <a:solidFill>
                  <a:schemeClr val="tx1"/>
                </a:solidFill>
                <a:latin typeface="Arial Bold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1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609703" y="4671126"/>
            <a:ext cx="5598121" cy="3771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65666A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423146" y="5007072"/>
            <a:ext cx="4784679" cy="4079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700" b="0" i="0" baseline="0">
                <a:solidFill>
                  <a:schemeClr val="tx1"/>
                </a:solidFill>
                <a:latin typeface="Arial Bold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1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423145" y="5510021"/>
            <a:ext cx="4784679" cy="3771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65666A"/>
                </a:solidFill>
                <a:latin typeface="Arial" charset="0"/>
                <a:cs typeface="Tahoma" panose="020B0604030504040204" pitchFamily="34" charset="0"/>
              </a:defRPr>
            </a:lvl1pPr>
            <a:lvl2pPr marL="4572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r">
              <a:buNone/>
              <a:defRPr sz="1500">
                <a:solidFill>
                  <a:srgbClr val="65666A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17" name="Group 116"/>
          <p:cNvGrpSpPr/>
          <p:nvPr userDrawn="1"/>
        </p:nvGrpSpPr>
        <p:grpSpPr>
          <a:xfrm>
            <a:off x="5540548" y="5009888"/>
            <a:ext cx="5667277" cy="882597"/>
            <a:chOff x="5540548" y="5009888"/>
            <a:chExt cx="5667277" cy="882597"/>
          </a:xfrm>
        </p:grpSpPr>
        <p:sp>
          <p:nvSpPr>
            <p:cNvPr id="114" name="Straight Connector 113"/>
            <p:cNvSpPr/>
            <p:nvPr userDrawn="1"/>
          </p:nvSpPr>
          <p:spPr>
            <a:xfrm>
              <a:off x="6380151" y="5454514"/>
              <a:ext cx="4827674" cy="1505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rgbClr val="3C3C3C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115" name="Oval 114"/>
            <p:cNvSpPr/>
            <p:nvPr userDrawn="1"/>
          </p:nvSpPr>
          <p:spPr>
            <a:xfrm>
              <a:off x="5540548" y="5009888"/>
              <a:ext cx="882599" cy="882597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85225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4400" b="1" dirty="0">
                  <a:solidFill>
                    <a:srgbClr val="3C3C3C">
                      <a:lumMod val="40000"/>
                      <a:lumOff val="60000"/>
                    </a:srgbClr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93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 userDrawn="1">
            <p:extLst/>
          </p:nvPr>
        </p:nvGraphicFramePr>
        <p:xfrm>
          <a:off x="779619" y="2384838"/>
          <a:ext cx="5788309" cy="401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 userDrawn="1"/>
        </p:nvSpPr>
        <p:spPr bwMode="auto">
          <a:xfrm>
            <a:off x="911424" y="6272504"/>
            <a:ext cx="37144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19088" indent="-319088" eaLnBrk="0" hangingPunct="0">
              <a:spcBef>
                <a:spcPts val="700"/>
              </a:spcBef>
              <a:buClr>
                <a:srgbClr val="F16A23"/>
              </a:buClr>
              <a:buSzPct val="60000"/>
            </a:pPr>
            <a:r>
              <a:rPr lang="en-US" sz="1100" i="1" dirty="0">
                <a:solidFill>
                  <a:srgbClr val="3C3C3C"/>
                </a:solidFill>
              </a:rPr>
              <a:t>N = 122</a:t>
            </a:r>
          </a:p>
        </p:txBody>
      </p:sp>
      <p:graphicFrame>
        <p:nvGraphicFramePr>
          <p:cNvPr id="18" name="Content Placeholder 7"/>
          <p:cNvGraphicFramePr>
            <a:graphicFrameLocks/>
          </p:cNvGraphicFramePr>
          <p:nvPr userDrawn="1">
            <p:extLst/>
          </p:nvPr>
        </p:nvGraphicFramePr>
        <p:xfrm>
          <a:off x="8661401" y="749141"/>
          <a:ext cx="2708075" cy="883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6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Total Participants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Certificates</a:t>
                      </a:r>
                      <a:r>
                        <a:rPr lang="en-US" sz="1500" b="1" baseline="0" dirty="0"/>
                        <a:t> </a:t>
                      </a:r>
                    </a:p>
                    <a:p>
                      <a:pPr algn="ctr"/>
                      <a:r>
                        <a:rPr lang="en-US" sz="1500" b="1" baseline="0" dirty="0"/>
                        <a:t>Awarded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Chart 18"/>
          <p:cNvGraphicFramePr/>
          <p:nvPr userDrawn="1">
            <p:extLst/>
          </p:nvPr>
        </p:nvGraphicFramePr>
        <p:xfrm>
          <a:off x="6089365" y="2101886"/>
          <a:ext cx="6501189" cy="474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739588"/>
            <a:ext cx="10369152" cy="720817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Level 1: Participation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392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Bar 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6445404" y="1956596"/>
            <a:ext cx="2074127" cy="3421700"/>
          </a:xfrm>
          <a:prstGeom prst="roundRect">
            <a:avLst/>
          </a:prstGeom>
          <a:solidFill>
            <a:schemeClr val="accent4">
              <a:alpha val="10000"/>
            </a:schemeClr>
          </a:solidFill>
          <a:ln w="5715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561788"/>
            <a:ext cx="10369152" cy="720817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Module 2: Pre/Post Assessment</a:t>
            </a:r>
            <a:endParaRPr lang="uk-UA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 userDrawn="1">
            <p:extLst/>
          </p:nvPr>
        </p:nvGraphicFramePr>
        <p:xfrm>
          <a:off x="911424" y="1892300"/>
          <a:ext cx="10369152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911424" y="1304267"/>
            <a:ext cx="1036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3C3C3C"/>
                </a:solidFill>
              </a:rPr>
              <a:t>Atezolizumab</a:t>
            </a:r>
            <a:r>
              <a:rPr lang="en-US" b="1" dirty="0">
                <a:solidFill>
                  <a:srgbClr val="3C3C3C"/>
                </a:solidFill>
              </a:rPr>
              <a:t>, an immunotherapy under investigation for NSCLC, is an antibody against: </a:t>
            </a: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auto">
          <a:xfrm>
            <a:off x="1511300" y="5550691"/>
            <a:ext cx="9499600" cy="65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hangingPunct="0">
              <a:spcBef>
                <a:spcPts val="525"/>
              </a:spcBef>
              <a:buClr>
                <a:srgbClr val="F36C24"/>
              </a:buClr>
              <a:buSzPct val="60000"/>
              <a:defRPr/>
            </a:pPr>
            <a:r>
              <a:rPr lang="en-US" sz="1150" dirty="0">
                <a:solidFill>
                  <a:srgbClr val="3C3C3C"/>
                </a:solidFill>
                <a:latin typeface="Arial Italic" charset="0"/>
              </a:rPr>
              <a:t>The percentage of participants correctly identifying the mechanism of action of </a:t>
            </a:r>
            <a:r>
              <a:rPr lang="en-US" sz="1150" dirty="0" err="1">
                <a:solidFill>
                  <a:srgbClr val="3C3C3C"/>
                </a:solidFill>
                <a:latin typeface="Arial Italic" charset="0"/>
              </a:rPr>
              <a:t>atezolizumab</a:t>
            </a:r>
            <a:r>
              <a:rPr lang="en-US" sz="1150" dirty="0">
                <a:solidFill>
                  <a:srgbClr val="3C3C3C"/>
                </a:solidFill>
                <a:latin typeface="Arial Italic" charset="0"/>
              </a:rPr>
              <a:t> increased post-activity. </a:t>
            </a:r>
            <a:r>
              <a:rPr lang="en-US" sz="1150" dirty="0" err="1">
                <a:solidFill>
                  <a:srgbClr val="3C3C3C"/>
                </a:solidFill>
                <a:latin typeface="Arial Italic" charset="0"/>
              </a:rPr>
              <a:t>Atezolizumab</a:t>
            </a:r>
            <a:r>
              <a:rPr lang="en-US" sz="1150" dirty="0">
                <a:solidFill>
                  <a:srgbClr val="3C3C3C"/>
                </a:solidFill>
                <a:latin typeface="Arial Italic" charset="0"/>
              </a:rPr>
              <a:t> was not approved at the time this activity was launched; the approval is now noted as an educator note in the activity and the pre/posttest question revised to reflect this. Nonetheless, the follow-up survey indicates a need for continued education on this new therapy.  </a:t>
            </a:r>
          </a:p>
        </p:txBody>
      </p:sp>
    </p:spTree>
    <p:extLst>
      <p:ext uri="{BB962C8B-B14F-4D97-AF65-F5344CB8AC3E}">
        <p14:creationId xmlns:p14="http://schemas.microsoft.com/office/powerpoint/2010/main" val="178711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: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/>
          <p:cNvGraphicFramePr>
            <a:graphicFrameLocks noGrp="1"/>
          </p:cNvGraphicFramePr>
          <p:nvPr userDrawn="1">
            <p:extLst/>
          </p:nvPr>
        </p:nvGraphicFramePr>
        <p:xfrm>
          <a:off x="911423" y="1688623"/>
          <a:ext cx="10369153" cy="299581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936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938">
                  <a:extLst>
                    <a:ext uri="{9D8B030D-6E8A-4147-A177-3AD203B41FA5}">
                      <a16:colId xmlns:a16="http://schemas.microsoft.com/office/drawing/2014/main" val="1565493673"/>
                    </a:ext>
                  </a:extLst>
                </a:gridCol>
                <a:gridCol w="1908434">
                  <a:extLst>
                    <a:ext uri="{9D8B030D-6E8A-4147-A177-3AD203B41FA5}">
                      <a16:colId xmlns:a16="http://schemas.microsoft.com/office/drawing/2014/main" val="1681792272"/>
                    </a:ext>
                  </a:extLst>
                </a:gridCol>
              </a:tblGrid>
              <a:tr h="6018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Faculty Evaluation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Rating scale: 4 = Excellent, 1 = Poor</a:t>
                      </a:r>
                      <a:endParaRPr kumimoji="0" lang="en-US" sz="105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Peter Carson, MD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Navin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Kapur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MD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Ileana Pi</a:t>
                      </a:r>
                      <a:r>
                        <a:rPr lang="en-US" sz="1400" b="1" i="0" dirty="0"/>
                        <a:t>ñ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a,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MD, MPH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Ability to effectively convey the subject matter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3.45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3.62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Ability to deliver an objective and balanced presentation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3.38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3.38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3.57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Ability to present scientifically rigorous information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3.52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3.43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3.71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18224"/>
                  </a:ext>
                </a:extLst>
              </a:tr>
              <a:tr h="68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Ability to adjust to the knowledge and experience level of 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audience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3.48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3.33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3.62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200318"/>
                  </a:ext>
                </a:extLst>
              </a:tr>
              <a:tr h="43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Expertise on the subject matter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3.71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3.52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3.67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5051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911423" y="4989639"/>
            <a:ext cx="87220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700"/>
              </a:spcBef>
              <a:buClr>
                <a:srgbClr val="F36C24"/>
              </a:buClr>
              <a:buSzPct val="60000"/>
              <a:defRPr/>
            </a:pPr>
            <a:r>
              <a:rPr lang="en-US" sz="1300" dirty="0">
                <a:solidFill>
                  <a:srgbClr val="3C3C3C"/>
                </a:solidFill>
                <a:latin typeface="Arial Italic" charset="0"/>
              </a:rPr>
              <a:t>All faculty were highly rated across all five areas, with an average rating of 3.53. 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911424" y="6272504"/>
            <a:ext cx="37144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19088" indent="-319088" eaLnBrk="0" hangingPunct="0">
              <a:spcBef>
                <a:spcPts val="700"/>
              </a:spcBef>
              <a:buClr>
                <a:srgbClr val="F16A23"/>
              </a:buClr>
              <a:buSzPct val="60000"/>
            </a:pPr>
            <a:r>
              <a:rPr lang="en-US" sz="1100" i="1" dirty="0">
                <a:solidFill>
                  <a:srgbClr val="3C3C3C"/>
                </a:solidFill>
              </a:rPr>
              <a:t>N = 22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739588"/>
            <a:ext cx="10369152" cy="720817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lang="uk-UA" sz="4400" b="0" kern="1200" baseline="0" dirty="0">
                <a:solidFill>
                  <a:srgbClr val="85225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Level 2: Faculty Evaluation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020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694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33A3D-EDBE-9747-967E-3C8835E5BB22}" type="datetimeFigureOut">
              <a:rPr lang="en-US" smtClean="0">
                <a:solidFill>
                  <a:srgbClr val="3C3C3C">
                    <a:tint val="75000"/>
                  </a:srgbClr>
                </a:solidFill>
              </a:rPr>
              <a:pPr/>
              <a:t>1/7/2019</a:t>
            </a:fld>
            <a:endParaRPr lang="en-US">
              <a:solidFill>
                <a:srgbClr val="3C3C3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C3C3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5AC9-A993-3B46-A0F9-B17837F232AA}" type="slidenum">
              <a:rPr lang="en-US" smtClean="0">
                <a:solidFill>
                  <a:srgbClr val="3C3C3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C3C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MACRA/MIPS – CME and Improvement Activities	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they are all connected</a:t>
            </a:r>
          </a:p>
        </p:txBody>
      </p:sp>
    </p:spTree>
    <p:extLst>
      <p:ext uri="{BB962C8B-B14F-4D97-AF65-F5344CB8AC3E}">
        <p14:creationId xmlns:p14="http://schemas.microsoft.com/office/powerpoint/2010/main" val="259284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793707"/>
          </a:xfrm>
        </p:spPr>
        <p:txBody>
          <a:bodyPr/>
          <a:lstStyle/>
          <a:p>
            <a:r>
              <a:rPr lang="en-US" dirty="0"/>
              <a:t>ACCME’s step by step guide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27269"/>
            <a:ext cx="5803058" cy="50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793707"/>
          </a:xfrm>
        </p:spPr>
        <p:txBody>
          <a:bodyPr>
            <a:noAutofit/>
          </a:bodyPr>
          <a:lstStyle/>
          <a:p>
            <a:r>
              <a:rPr lang="en-US" sz="2800" dirty="0" err="1"/>
              <a:t>Rockpointe’s</a:t>
            </a:r>
            <a:r>
              <a:rPr lang="en-US" sz="2800" dirty="0"/>
              <a:t> Quality Payment Program (QPP) </a:t>
            </a:r>
            <a:br>
              <a:rPr lang="en-US" sz="2800" dirty="0"/>
            </a:br>
            <a:r>
              <a:rPr lang="en-US" sz="2800" dirty="0"/>
              <a:t>CME Improvement Activity Worksheet 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0AD92C-6B42-4965-B82F-CAFA2BD5D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7660"/>
            <a:ext cx="4589222" cy="48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6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793707"/>
          </a:xfrm>
        </p:spPr>
        <p:txBody>
          <a:bodyPr>
            <a:noAutofit/>
          </a:bodyPr>
          <a:lstStyle/>
          <a:p>
            <a:r>
              <a:rPr lang="en-US" sz="2800" dirty="0" err="1"/>
              <a:t>Rockpointe’s</a:t>
            </a:r>
            <a:r>
              <a:rPr lang="en-US" sz="2800" dirty="0"/>
              <a:t> Quality Payment Program (QPP) </a:t>
            </a:r>
            <a:br>
              <a:rPr lang="en-US" sz="2800" dirty="0"/>
            </a:br>
            <a:r>
              <a:rPr lang="en-US" sz="2800" dirty="0"/>
              <a:t>CME Improvement Activity Worksheet Cont.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87C51A-01E0-4ED1-8561-163651008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2672"/>
            <a:ext cx="4740332" cy="50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0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6FFA-2DE3-4EB7-BFB5-955FC3DF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EDF6-C887-4DE6-9431-58A13BE3A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these CME activities qualify as CMS improvement activities?</a:t>
            </a:r>
          </a:p>
          <a:p>
            <a:pPr lvl="1"/>
            <a:r>
              <a:rPr lang="en-US" dirty="0"/>
              <a:t>Live meeting with 200 learners that includes ARS</a:t>
            </a:r>
          </a:p>
          <a:p>
            <a:pPr lvl="1"/>
            <a:r>
              <a:rPr lang="en-US" dirty="0"/>
              <a:t>Hands-on preceptorship program</a:t>
            </a:r>
          </a:p>
          <a:p>
            <a:pPr lvl="1"/>
            <a:r>
              <a:rPr lang="en-US" dirty="0"/>
              <a:t>Internet activity, enduring material (Video based)</a:t>
            </a:r>
          </a:p>
          <a:p>
            <a:pPr lvl="1"/>
            <a:r>
              <a:rPr lang="en-US" dirty="0"/>
              <a:t>Regularly scheduled series (i.e. Visiting Professorship Program- In hospital grand round meetings)</a:t>
            </a:r>
          </a:p>
        </p:txBody>
      </p:sp>
    </p:spTree>
    <p:extLst>
      <p:ext uri="{BB962C8B-B14F-4D97-AF65-F5344CB8AC3E}">
        <p14:creationId xmlns:p14="http://schemas.microsoft.com/office/powerpoint/2010/main" val="229283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CME Coalition Hot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Coalition Hot Topics</a:t>
            </a:r>
          </a:p>
          <a:p>
            <a:pPr lvl="1"/>
            <a:r>
              <a:rPr lang="en-US" sz="3200" dirty="0"/>
              <a:t>Government updates and D.C. happenings</a:t>
            </a:r>
          </a:p>
          <a:p>
            <a:pPr lvl="1"/>
            <a:r>
              <a:rPr lang="en-US" sz="3200" dirty="0"/>
              <a:t>What should providers be aware of?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2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Payment Program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42771"/>
            <a:ext cx="10821862" cy="42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B1105B-4FB9-4CB0-B034-77118258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85225D"/>
                </a:solidFill>
              </a:rPr>
              <a:t>MIPS Providers for 2019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F7183A-62FF-4AB5-A14B-52DD591BE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0175" y="2295456"/>
            <a:ext cx="4985825" cy="321825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Physicians  </a:t>
            </a:r>
          </a:p>
          <a:p>
            <a:pPr lvl="1"/>
            <a:r>
              <a:rPr lang="en-US" dirty="0"/>
              <a:t>MD, DO </a:t>
            </a:r>
          </a:p>
          <a:p>
            <a:pPr lvl="1"/>
            <a:r>
              <a:rPr lang="en-US" dirty="0"/>
              <a:t>Dentist </a:t>
            </a:r>
          </a:p>
          <a:p>
            <a:pPr lvl="1"/>
            <a:r>
              <a:rPr lang="en-US" dirty="0"/>
              <a:t>Podiatrist </a:t>
            </a:r>
          </a:p>
          <a:p>
            <a:pPr lvl="1"/>
            <a:r>
              <a:rPr lang="en-US" dirty="0"/>
              <a:t>Optometrist </a:t>
            </a:r>
          </a:p>
          <a:p>
            <a:pPr lvl="1"/>
            <a:r>
              <a:rPr lang="en-US" dirty="0"/>
              <a:t>Chiropractor </a:t>
            </a:r>
          </a:p>
          <a:p>
            <a:pPr marL="0" indent="0">
              <a:buNone/>
            </a:pPr>
            <a:r>
              <a:rPr lang="en-US" dirty="0"/>
              <a:t>• Physician Assistants </a:t>
            </a:r>
          </a:p>
          <a:p>
            <a:pPr marL="0" indent="0">
              <a:buNone/>
            </a:pPr>
            <a:r>
              <a:rPr lang="en-US" dirty="0"/>
              <a:t>• Nurse Practitioners </a:t>
            </a:r>
          </a:p>
          <a:p>
            <a:pPr marL="0" indent="0">
              <a:buNone/>
            </a:pPr>
            <a:r>
              <a:rPr lang="en-US" dirty="0"/>
              <a:t>• Clinical Nurse Specialists </a:t>
            </a:r>
          </a:p>
          <a:p>
            <a:pPr marL="0" indent="0">
              <a:buNone/>
            </a:pPr>
            <a:r>
              <a:rPr lang="en-US" dirty="0"/>
              <a:t>• Certified Registered Nurse Anesthetists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ADEEF-7AF7-463E-8E1E-ECA9D531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0742" y="2295456"/>
            <a:ext cx="5181600" cy="408028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Clinicians at or below the Low Volume Threshold (&lt;$90K Medicare Billing or 200 patients)</a:t>
            </a:r>
          </a:p>
          <a:p>
            <a:r>
              <a:rPr lang="en-US" dirty="0"/>
              <a:t>Eligible Clinicians newly enrolled with Medicare </a:t>
            </a:r>
          </a:p>
          <a:p>
            <a:r>
              <a:rPr lang="en-US" dirty="0"/>
              <a:t> APM Qualified  Participants (QPs) </a:t>
            </a:r>
          </a:p>
          <a:p>
            <a:r>
              <a:rPr lang="en-US" dirty="0"/>
              <a:t>APM Partial QPs who choose not to report </a:t>
            </a:r>
          </a:p>
          <a:p>
            <a:r>
              <a:rPr lang="en-US" dirty="0"/>
              <a:t>Temporary Excluded Credentials </a:t>
            </a:r>
          </a:p>
          <a:p>
            <a:pPr lvl="1"/>
            <a:r>
              <a:rPr lang="en-US" dirty="0"/>
              <a:t>Certified Nurse Midwife </a:t>
            </a:r>
          </a:p>
          <a:p>
            <a:pPr lvl="1"/>
            <a:r>
              <a:rPr lang="en-US" dirty="0"/>
              <a:t>Clinical Social Worker </a:t>
            </a:r>
          </a:p>
          <a:p>
            <a:pPr lvl="1"/>
            <a:r>
              <a:rPr lang="en-US" dirty="0"/>
              <a:t>Clinical Psychologist </a:t>
            </a:r>
          </a:p>
          <a:p>
            <a:pPr lvl="1"/>
            <a:r>
              <a:rPr lang="en-US" dirty="0"/>
              <a:t>Registered Dietician or Nutritionist  </a:t>
            </a:r>
          </a:p>
          <a:p>
            <a:pPr lvl="1"/>
            <a:r>
              <a:rPr lang="en-US" dirty="0"/>
              <a:t>Physical or Occupational Therapist  </a:t>
            </a:r>
          </a:p>
          <a:p>
            <a:pPr lvl="1"/>
            <a:r>
              <a:rPr lang="en-US" dirty="0"/>
              <a:t>Speech-Language Pathologist </a:t>
            </a:r>
          </a:p>
          <a:p>
            <a:pPr lvl="1"/>
            <a:r>
              <a:rPr lang="en-US" dirty="0"/>
              <a:t> Audiologist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39064-B6CE-442E-8FC9-4C15BFC86507}"/>
              </a:ext>
            </a:extLst>
          </p:cNvPr>
          <p:cNvSpPr txBox="1"/>
          <p:nvPr/>
        </p:nvSpPr>
        <p:spPr>
          <a:xfrm>
            <a:off x="1960775" y="6204334"/>
            <a:ext cx="85501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FFFF"/>
                </a:solidFill>
                <a:cs typeface="Arial" panose="020B0604020202020204" pitchFamily="34" charset="0"/>
              </a:rPr>
              <a:t>CMS, Medicare Program; Merit-Based Incentive Payment System (MIPS) and Alternative Payment Model (APM) Incentive under the Physician Fee Schedule, and Criteria for Physician-Focused Payment Models, Final Rule, Released to Office of Federal Register, October 14, 2016. CMS, Medicare Program:  CY 2018 Updates to the Quality Payment Program, Final Rule, Federal Register, October 23, 2017.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31567-47FC-4B41-B31E-12E5C0C9D548}"/>
              </a:ext>
            </a:extLst>
          </p:cNvPr>
          <p:cNvSpPr txBox="1"/>
          <p:nvPr/>
        </p:nvSpPr>
        <p:spPr>
          <a:xfrm>
            <a:off x="6615659" y="1757687"/>
            <a:ext cx="335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C3C"/>
                </a:solidFill>
              </a:rPr>
              <a:t>Exemptions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8279A-1FAB-4FBF-8925-3EA312D38DEB}"/>
              </a:ext>
            </a:extLst>
          </p:cNvPr>
          <p:cNvSpPr txBox="1"/>
          <p:nvPr/>
        </p:nvSpPr>
        <p:spPr>
          <a:xfrm>
            <a:off x="838200" y="1757687"/>
            <a:ext cx="415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C3C"/>
                </a:solidFill>
              </a:rPr>
              <a:t>Applicable Providers</a:t>
            </a:r>
          </a:p>
        </p:txBody>
      </p:sp>
    </p:spTree>
    <p:extLst>
      <p:ext uri="{BB962C8B-B14F-4D97-AF65-F5344CB8AC3E}">
        <p14:creationId xmlns:p14="http://schemas.microsoft.com/office/powerpoint/2010/main" val="38968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69" y="336067"/>
            <a:ext cx="10515600" cy="1325563"/>
          </a:xfrm>
        </p:spPr>
        <p:txBody>
          <a:bodyPr/>
          <a:lstStyle/>
          <a:p>
            <a:r>
              <a:rPr lang="en-US" dirty="0"/>
              <a:t>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344" y="2069465"/>
            <a:ext cx="846345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Quality (50%)</a:t>
            </a:r>
          </a:p>
          <a:p>
            <a:pPr marL="0" indent="0">
              <a:buNone/>
            </a:pPr>
            <a:r>
              <a:rPr lang="en-US" dirty="0"/>
              <a:t>	6 measures (1 outcome measure, readmissions)</a:t>
            </a:r>
          </a:p>
          <a:p>
            <a:pPr marL="0" indent="0">
              <a:buNone/>
            </a:pPr>
            <a:r>
              <a:rPr lang="en-US" dirty="0"/>
              <a:t>	450+ potential measures</a:t>
            </a:r>
          </a:p>
          <a:p>
            <a:pPr marL="0" indent="0">
              <a:buNone/>
            </a:pPr>
            <a:r>
              <a:rPr lang="en-US" dirty="0"/>
              <a:t>Cost (10%)</a:t>
            </a:r>
          </a:p>
          <a:p>
            <a:pPr marL="0" indent="0">
              <a:buNone/>
            </a:pPr>
            <a:r>
              <a:rPr lang="en-US" dirty="0"/>
              <a:t>	Based on minimum of 20 case</a:t>
            </a:r>
          </a:p>
          <a:p>
            <a:pPr marL="0" indent="0">
              <a:buNone/>
            </a:pPr>
            <a:r>
              <a:rPr lang="en-US" dirty="0"/>
              <a:t>Advancing Care Information (25%)</a:t>
            </a:r>
          </a:p>
          <a:p>
            <a:pPr marL="0" indent="0">
              <a:buNone/>
            </a:pPr>
            <a:r>
              <a:rPr lang="en-US" dirty="0"/>
              <a:t>	90 days of data </a:t>
            </a:r>
          </a:p>
          <a:p>
            <a:pPr marL="0" indent="0">
              <a:buNone/>
            </a:pPr>
            <a:r>
              <a:rPr lang="en-US" dirty="0"/>
              <a:t>	(CEHRT 2015 10% Bonus)</a:t>
            </a:r>
          </a:p>
          <a:p>
            <a:pPr marL="0" indent="0">
              <a:buNone/>
            </a:pPr>
            <a:r>
              <a:rPr lang="en-US" dirty="0"/>
              <a:t>	Exemptions (non patient facing, hospital based, ASC based)</a:t>
            </a:r>
          </a:p>
          <a:p>
            <a:pPr marL="0" indent="0">
              <a:buNone/>
            </a:pPr>
            <a:r>
              <a:rPr lang="en-US" dirty="0"/>
              <a:t>Improvement Activities (15%)</a:t>
            </a:r>
          </a:p>
          <a:p>
            <a:pPr marL="0" indent="0">
              <a:buNone/>
            </a:pPr>
            <a:r>
              <a:rPr lang="en-US" dirty="0"/>
              <a:t>	112 Activities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84938" y="3026979"/>
            <a:ext cx="8368861" cy="21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84938" y="3741683"/>
            <a:ext cx="8368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84938" y="5097517"/>
            <a:ext cx="8460828" cy="21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5377A36-B12A-44B6-B685-5658D8406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8" y="5146052"/>
            <a:ext cx="1694977" cy="949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981954-F895-4E04-B388-A8577A80F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9" y="4086137"/>
            <a:ext cx="1694977" cy="949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9D5EC0-E8AA-4265-8C5F-B996D0E6F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006606"/>
            <a:ext cx="1657847" cy="960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ED1150-9C6D-4A8D-833A-83474E142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2623"/>
            <a:ext cx="1657847" cy="9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3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Based Reimbursement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B90B306-C19E-4876-B72C-D871DA89B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5301" y="2224848"/>
            <a:ext cx="8561398" cy="4351338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3260729" y="1937230"/>
            <a:ext cx="6741401" cy="4201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3C3C3C"/>
                </a:solidFill>
              </a:rPr>
              <a:t>Impact to healthcare providers</a:t>
            </a:r>
          </a:p>
        </p:txBody>
      </p:sp>
    </p:spTree>
    <p:extLst>
      <p:ext uri="{BB962C8B-B14F-4D97-AF65-F5344CB8AC3E}">
        <p14:creationId xmlns:p14="http://schemas.microsoft.com/office/powerpoint/2010/main" val="8388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F997-ED62-492D-93FC-50EEF081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257832"/>
            <a:ext cx="11624441" cy="803275"/>
          </a:xfrm>
        </p:spPr>
        <p:txBody>
          <a:bodyPr>
            <a:normAutofit/>
          </a:bodyPr>
          <a:lstStyle/>
          <a:p>
            <a:r>
              <a:rPr lang="en-US" dirty="0"/>
              <a:t>Improvement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2005-01D2-4A98-8FA4-8F7519E35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93" y="1064918"/>
            <a:ext cx="10515600" cy="4351338"/>
          </a:xfrm>
        </p:spPr>
        <p:txBody>
          <a:bodyPr/>
          <a:lstStyle/>
          <a:p>
            <a:r>
              <a:rPr lang="en-US" dirty="0"/>
              <a:t>More than 100 Improvement Activities</a:t>
            </a:r>
          </a:p>
          <a:p>
            <a:r>
              <a:rPr lang="en-US" dirty="0"/>
              <a:t>Range from Participation in PCMH or Registry to Extra Office Hours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D80CD1-7374-4A20-B4AF-7811814A5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68991"/>
              </p:ext>
            </p:extLst>
          </p:nvPr>
        </p:nvGraphicFramePr>
        <p:xfrm>
          <a:off x="771293" y="2451653"/>
          <a:ext cx="9432880" cy="408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220">
                  <a:extLst>
                    <a:ext uri="{9D8B030D-6E8A-4147-A177-3AD203B41FA5}">
                      <a16:colId xmlns:a16="http://schemas.microsoft.com/office/drawing/2014/main" val="428667969"/>
                    </a:ext>
                  </a:extLst>
                </a:gridCol>
                <a:gridCol w="2358220">
                  <a:extLst>
                    <a:ext uri="{9D8B030D-6E8A-4147-A177-3AD203B41FA5}">
                      <a16:colId xmlns:a16="http://schemas.microsoft.com/office/drawing/2014/main" val="2681143911"/>
                    </a:ext>
                  </a:extLst>
                </a:gridCol>
                <a:gridCol w="2358220">
                  <a:extLst>
                    <a:ext uri="{9D8B030D-6E8A-4147-A177-3AD203B41FA5}">
                      <a16:colId xmlns:a16="http://schemas.microsoft.com/office/drawing/2014/main" val="1266739592"/>
                    </a:ext>
                  </a:extLst>
                </a:gridCol>
                <a:gridCol w="2358220">
                  <a:extLst>
                    <a:ext uri="{9D8B030D-6E8A-4147-A177-3AD203B41FA5}">
                      <a16:colId xmlns:a16="http://schemas.microsoft.com/office/drawing/2014/main" val="1871447590"/>
                    </a:ext>
                  </a:extLst>
                </a:gridCol>
              </a:tblGrid>
              <a:tr h="9738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00151"/>
                  </a:ext>
                </a:extLst>
              </a:tr>
              <a:tr h="1895001">
                <a:tc>
                  <a:txBody>
                    <a:bodyPr/>
                    <a:lstStyle/>
                    <a:p>
                      <a:r>
                        <a:rPr lang="en-US" sz="2400" dirty="0"/>
                        <a:t>Groups of 15 or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 high weighted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high weighted and one medium weighted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Medium weighted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427023"/>
                  </a:ext>
                </a:extLst>
              </a:tr>
              <a:tr h="1173096">
                <a:tc>
                  <a:txBody>
                    <a:bodyPr/>
                    <a:lstStyle/>
                    <a:p>
                      <a:r>
                        <a:rPr lang="en-US" sz="2400" dirty="0"/>
                        <a:t>Groups of 15 or Fewer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high weighted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 medium weighted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2713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11BA05E-79F1-438F-B30E-B1EA003E6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03" y="2482704"/>
            <a:ext cx="2291430" cy="946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36D85-1B20-4D91-9A93-B97FBD27F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86" y="2431277"/>
            <a:ext cx="1530471" cy="1024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0645F-8138-4EB7-8012-2E90266E3D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0" b="16097"/>
          <a:stretch/>
        </p:blipFill>
        <p:spPr>
          <a:xfrm>
            <a:off x="5512983" y="2489761"/>
            <a:ext cx="2332969" cy="9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1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MACRA and CME the Importance of Improvement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5741"/>
            <a:ext cx="10515600" cy="47522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Title: </a:t>
            </a:r>
            <a:r>
              <a:rPr lang="en-US" sz="2600" dirty="0"/>
              <a:t>Completion of an Accredited Safety or Quality Improvement Program Activity </a:t>
            </a: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Description: </a:t>
            </a:r>
            <a:r>
              <a:rPr lang="en-US" sz="2600" dirty="0"/>
              <a:t>Completion of an accredited performance improvement continuing medical education program addresses performance or quality improvement according to the following criteria: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The activity must address a quality or safety gap that is supported by a needs assessment or problem analysis, or must support the completion of such a needs assessment as part of the activity;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The activity must have specific, measurable aim(s) for improvement;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The activity must include interventions intended to result in improvement;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The activity must include data collection and analysis of performance data to assess the impact of the interventions; and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The accredited program must define meaningful clinician participation in their activity, describe the mechanism for identifying clinicians who meet the requirements, and provide participant completion information.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244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for CME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3200" dirty="0"/>
              <a:t>QI CME Improvement Activity </a:t>
            </a:r>
          </a:p>
          <a:p>
            <a:pPr lvl="2"/>
            <a:r>
              <a:rPr lang="en-US" sz="2800" dirty="0"/>
              <a:t>Supports collection of data</a:t>
            </a:r>
          </a:p>
          <a:p>
            <a:pPr lvl="3"/>
            <a:r>
              <a:rPr lang="en-US" sz="2400" dirty="0"/>
              <a:t>Contributes to Advancing Care Information Credit </a:t>
            </a:r>
          </a:p>
          <a:p>
            <a:pPr lvl="3"/>
            <a:r>
              <a:rPr lang="en-US" sz="2400" dirty="0"/>
              <a:t>Combined with other Improvement Activities</a:t>
            </a:r>
          </a:p>
          <a:p>
            <a:pPr lvl="4"/>
            <a:r>
              <a:rPr lang="en-US" sz="2400" dirty="0"/>
              <a:t>Data Registry, Claims data…..</a:t>
            </a:r>
          </a:p>
          <a:p>
            <a:pPr lvl="3"/>
            <a:r>
              <a:rPr lang="en-US" sz="2400" dirty="0"/>
              <a:t>Can contribute to 40% of the composite performance score for earning more than fee schedule reimbursement</a:t>
            </a:r>
          </a:p>
          <a:p>
            <a:pPr lvl="3"/>
            <a:r>
              <a:rPr lang="en-US" sz="2400" dirty="0"/>
              <a:t>Can also qualify for MOC Part 2 &amp; 4</a:t>
            </a:r>
          </a:p>
          <a:p>
            <a:pPr lvl="3"/>
            <a:r>
              <a:rPr lang="en-US" sz="2400" dirty="0"/>
              <a:t>Involves your local QI Department or Office</a:t>
            </a:r>
          </a:p>
          <a:p>
            <a:pPr marL="1371600" lvl="3" indent="0">
              <a:buNone/>
            </a:pPr>
            <a:endParaRPr lang="en-US" sz="2400" dirty="0"/>
          </a:p>
          <a:p>
            <a:pPr lvl="1"/>
            <a:r>
              <a:rPr lang="en-US" sz="3200" dirty="0"/>
              <a:t> We are teaching medical professionals how to utilize their own data for clinical quality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32603"/>
      </p:ext>
    </p:extLst>
  </p:cSld>
  <p:clrMapOvr>
    <a:masterClrMapping/>
  </p:clrMapOvr>
</p:sld>
</file>

<file path=ppt/theme/theme1.xml><?xml version="1.0" encoding="utf-8"?>
<a:theme xmlns:a="http://schemas.openxmlformats.org/drawingml/2006/main" name="ACHL Theme">
  <a:themeElements>
    <a:clrScheme name="Custom 1">
      <a:dk1>
        <a:srgbClr val="3C3C3C"/>
      </a:dk1>
      <a:lt1>
        <a:srgbClr val="FFFFFF"/>
      </a:lt1>
      <a:dk2>
        <a:srgbClr val="85225D"/>
      </a:dk2>
      <a:lt2>
        <a:srgbClr val="D8D8D8"/>
      </a:lt2>
      <a:accent1>
        <a:srgbClr val="85225D"/>
      </a:accent1>
      <a:accent2>
        <a:srgbClr val="F16A23"/>
      </a:accent2>
      <a:accent3>
        <a:srgbClr val="9437FF"/>
      </a:accent3>
      <a:accent4>
        <a:srgbClr val="FFD478"/>
      </a:accent4>
      <a:accent5>
        <a:srgbClr val="797979"/>
      </a:accent5>
      <a:accent6>
        <a:srgbClr val="FF9300"/>
      </a:accent6>
      <a:hlink>
        <a:srgbClr val="C5358A"/>
      </a:hlink>
      <a:folHlink>
        <a:srgbClr val="D783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425</Words>
  <Application>Microsoft Office PowerPoint</Application>
  <PresentationFormat>Widescreen</PresentationFormat>
  <Paragraphs>89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.HelveticaNeueDeskInterface-Regular</vt:lpstr>
      <vt:lpstr>Arial</vt:lpstr>
      <vt:lpstr>Arial Black</vt:lpstr>
      <vt:lpstr>Arial Bold</vt:lpstr>
      <vt:lpstr>Arial Italic</vt:lpstr>
      <vt:lpstr>Calibri</vt:lpstr>
      <vt:lpstr>Tahoma</vt:lpstr>
      <vt:lpstr>Times New Roman</vt:lpstr>
      <vt:lpstr>Wingdings</vt:lpstr>
      <vt:lpstr>ACHL Theme</vt:lpstr>
      <vt:lpstr>MACRA/MIPS – CME and Improvement Activities </vt:lpstr>
      <vt:lpstr>CME Coalition Hot Topics </vt:lpstr>
      <vt:lpstr>Quality Payment Program </vt:lpstr>
      <vt:lpstr>MIPS Providers for 2019</vt:lpstr>
      <vt:lpstr>Breakdown</vt:lpstr>
      <vt:lpstr>Value Based Reimbursement </vt:lpstr>
      <vt:lpstr>Improvement Activities </vt:lpstr>
      <vt:lpstr>MACRA and CME the Importance of Improvement Activities</vt:lpstr>
      <vt:lpstr>Opportunity for CME</vt:lpstr>
      <vt:lpstr>ACCME’s step by step guide</vt:lpstr>
      <vt:lpstr>Rockpointe’s Quality Payment Program (QPP)  CME Improvement Activity Worksheet </vt:lpstr>
      <vt:lpstr>Rockpointe’s Quality Payment Program (QPP)  CME Improvement Activity Worksheet Cont.</vt:lpstr>
      <vt:lpstr>Real World Scenarios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Kaczerski</dc:creator>
  <cp:lastModifiedBy>Shea McCarthy</cp:lastModifiedBy>
  <cp:revision>20</cp:revision>
  <dcterms:created xsi:type="dcterms:W3CDTF">2018-09-07T13:31:34Z</dcterms:created>
  <dcterms:modified xsi:type="dcterms:W3CDTF">2019-01-07T20:19:45Z</dcterms:modified>
</cp:coreProperties>
</file>